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309" r:id="rId2"/>
    <p:sldId id="310" r:id="rId3"/>
    <p:sldId id="259" r:id="rId4"/>
    <p:sldId id="318" r:id="rId5"/>
    <p:sldId id="328" r:id="rId6"/>
    <p:sldId id="321" r:id="rId7"/>
    <p:sldId id="329" r:id="rId8"/>
    <p:sldId id="330" r:id="rId9"/>
    <p:sldId id="324" r:id="rId10"/>
    <p:sldId id="331" r:id="rId11"/>
    <p:sldId id="332" r:id="rId12"/>
    <p:sldId id="333" r:id="rId13"/>
    <p:sldId id="287" r:id="rId14"/>
    <p:sldId id="319" r:id="rId15"/>
    <p:sldId id="334" r:id="rId16"/>
    <p:sldId id="335" r:id="rId17"/>
    <p:sldId id="327" r:id="rId18"/>
    <p:sldId id="281" r:id="rId19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E557AB-BC17-4DCF-8FBC-51EC221AA096}" v="17" dt="2024-03-04T11:00:18.8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631"/>
  </p:normalViewPr>
  <p:slideViewPr>
    <p:cSldViewPr snapToGrid="0" snapToObjects="1">
      <p:cViewPr varScale="1">
        <p:scale>
          <a:sx n="67" d="100"/>
          <a:sy n="67" d="100"/>
        </p:scale>
        <p:origin x="1267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dolfo Duarte Pinto" userId="3c1d2390-f3e2-48ed-a692-c2bca7123a2a" providerId="ADAL" clId="{17E557AB-BC17-4DCF-8FBC-51EC221AA096}"/>
    <pc:docChg chg="undo redo custSel addSld delSld modSld">
      <pc:chgData name="Rodolfo Duarte Pinto" userId="3c1d2390-f3e2-48ed-a692-c2bca7123a2a" providerId="ADAL" clId="{17E557AB-BC17-4DCF-8FBC-51EC221AA096}" dt="2024-03-04T11:00:24.102" v="255" actId="20577"/>
      <pc:docMkLst>
        <pc:docMk/>
      </pc:docMkLst>
      <pc:sldChg chg="del">
        <pc:chgData name="Rodolfo Duarte Pinto" userId="3c1d2390-f3e2-48ed-a692-c2bca7123a2a" providerId="ADAL" clId="{17E557AB-BC17-4DCF-8FBC-51EC221AA096}" dt="2024-03-04T10:52:23.950" v="1" actId="47"/>
        <pc:sldMkLst>
          <pc:docMk/>
          <pc:sldMk cId="1082564833" sldId="256"/>
        </pc:sldMkLst>
      </pc:sldChg>
      <pc:sldChg chg="del">
        <pc:chgData name="Rodolfo Duarte Pinto" userId="3c1d2390-f3e2-48ed-a692-c2bca7123a2a" providerId="ADAL" clId="{17E557AB-BC17-4DCF-8FBC-51EC221AA096}" dt="2024-03-04T10:52:36.922" v="14" actId="47"/>
        <pc:sldMkLst>
          <pc:docMk/>
          <pc:sldMk cId="1980292644" sldId="258"/>
        </pc:sldMkLst>
      </pc:sldChg>
      <pc:sldChg chg="addSp delSp modSp mod">
        <pc:chgData name="Rodolfo Duarte Pinto" userId="3c1d2390-f3e2-48ed-a692-c2bca7123a2a" providerId="ADAL" clId="{17E557AB-BC17-4DCF-8FBC-51EC221AA096}" dt="2024-03-04T10:53:03.050" v="19" actId="478"/>
        <pc:sldMkLst>
          <pc:docMk/>
          <pc:sldMk cId="3895148826" sldId="259"/>
        </pc:sldMkLst>
        <pc:spChg chg="add mod">
          <ac:chgData name="Rodolfo Duarte Pinto" userId="3c1d2390-f3e2-48ed-a692-c2bca7123a2a" providerId="ADAL" clId="{17E557AB-BC17-4DCF-8FBC-51EC221AA096}" dt="2024-03-04T10:53:00.142" v="18"/>
          <ac:spMkLst>
            <pc:docMk/>
            <pc:sldMk cId="3895148826" sldId="259"/>
            <ac:spMk id="8" creationId="{2D346CB3-EB1B-40FF-B6D1-A7C96224AC4C}"/>
          </ac:spMkLst>
        </pc:spChg>
        <pc:spChg chg="del">
          <ac:chgData name="Rodolfo Duarte Pinto" userId="3c1d2390-f3e2-48ed-a692-c2bca7123a2a" providerId="ADAL" clId="{17E557AB-BC17-4DCF-8FBC-51EC221AA096}" dt="2024-03-04T10:52:42.513" v="17" actId="478"/>
          <ac:spMkLst>
            <pc:docMk/>
            <pc:sldMk cId="3895148826" sldId="259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17E557AB-BC17-4DCF-8FBC-51EC221AA096}" dt="2024-03-04T10:52:41.732" v="16" actId="478"/>
          <ac:spMkLst>
            <pc:docMk/>
            <pc:sldMk cId="3895148826" sldId="259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17E557AB-BC17-4DCF-8FBC-51EC221AA096}" dt="2024-03-04T10:53:03.050" v="19" actId="478"/>
          <ac:spMkLst>
            <pc:docMk/>
            <pc:sldMk cId="3895148826" sldId="259"/>
            <ac:spMk id="14" creationId="{644F1A03-F5E6-4717-B68A-BCBE29338048}"/>
          </ac:spMkLst>
        </pc:spChg>
        <pc:grpChg chg="add mod">
          <ac:chgData name="Rodolfo Duarte Pinto" userId="3c1d2390-f3e2-48ed-a692-c2bca7123a2a" providerId="ADAL" clId="{17E557AB-BC17-4DCF-8FBC-51EC221AA096}" dt="2024-03-04T10:53:00.142" v="18"/>
          <ac:grpSpMkLst>
            <pc:docMk/>
            <pc:sldMk cId="3895148826" sldId="259"/>
            <ac:grpSpMk id="9" creationId="{DC4A5522-2EDC-44AB-85FD-5BA77C20CC8D}"/>
          </ac:grpSpMkLst>
        </pc:grpChg>
        <pc:picChg chg="del">
          <ac:chgData name="Rodolfo Duarte Pinto" userId="3c1d2390-f3e2-48ed-a692-c2bca7123a2a" providerId="ADAL" clId="{17E557AB-BC17-4DCF-8FBC-51EC221AA096}" dt="2024-03-04T10:52:40.094" v="15" actId="478"/>
          <ac:picMkLst>
            <pc:docMk/>
            <pc:sldMk cId="3895148826" sldId="259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17E557AB-BC17-4DCF-8FBC-51EC221AA096}" dt="2024-03-04T10:53:00.142" v="18"/>
          <ac:picMkLst>
            <pc:docMk/>
            <pc:sldMk cId="3895148826" sldId="259"/>
            <ac:picMk id="10" creationId="{B192C034-A77E-4DD9-8EE0-9CCB6600BCB1}"/>
          </ac:picMkLst>
        </pc:picChg>
        <pc:cxnChg chg="del">
          <ac:chgData name="Rodolfo Duarte Pinto" userId="3c1d2390-f3e2-48ed-a692-c2bca7123a2a" providerId="ADAL" clId="{17E557AB-BC17-4DCF-8FBC-51EC221AA096}" dt="2024-03-04T10:52:40.094" v="15" actId="478"/>
          <ac:cxnSpMkLst>
            <pc:docMk/>
            <pc:sldMk cId="3895148826" sldId="259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17E557AB-BC17-4DCF-8FBC-51EC221AA096}" dt="2024-03-04T10:53:00.142" v="18"/>
          <ac:cxnSpMkLst>
            <pc:docMk/>
            <pc:sldMk cId="3895148826" sldId="259"/>
            <ac:cxnSpMk id="13" creationId="{3A8BCA86-E376-4832-BFFB-D0E946BA22C3}"/>
          </ac:cxnSpMkLst>
        </pc:cxnChg>
      </pc:sldChg>
      <pc:sldChg chg="addSp delSp modSp mod">
        <pc:chgData name="Rodolfo Duarte Pinto" userId="3c1d2390-f3e2-48ed-a692-c2bca7123a2a" providerId="ADAL" clId="{17E557AB-BC17-4DCF-8FBC-51EC221AA096}" dt="2024-03-04T11:00:24.102" v="255" actId="20577"/>
        <pc:sldMkLst>
          <pc:docMk/>
          <pc:sldMk cId="4205997006" sldId="281"/>
        </pc:sldMkLst>
        <pc:spChg chg="del">
          <ac:chgData name="Rodolfo Duarte Pinto" userId="3c1d2390-f3e2-48ed-a692-c2bca7123a2a" providerId="ADAL" clId="{17E557AB-BC17-4DCF-8FBC-51EC221AA096}" dt="2024-03-04T11:00:15.696" v="244" actId="478"/>
          <ac:spMkLst>
            <pc:docMk/>
            <pc:sldMk cId="4205997006" sldId="281"/>
            <ac:spMk id="8" creationId="{15922527-A49F-2041-8D6F-FC25013E6DE9}"/>
          </ac:spMkLst>
        </pc:spChg>
        <pc:spChg chg="del">
          <ac:chgData name="Rodolfo Duarte Pinto" userId="3c1d2390-f3e2-48ed-a692-c2bca7123a2a" providerId="ADAL" clId="{17E557AB-BC17-4DCF-8FBC-51EC221AA096}" dt="2024-03-04T11:00:17.931" v="246" actId="478"/>
          <ac:spMkLst>
            <pc:docMk/>
            <pc:sldMk cId="4205997006" sldId="28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17E557AB-BC17-4DCF-8FBC-51EC221AA096}" dt="2024-03-04T11:00:16.862" v="245" actId="478"/>
          <ac:spMkLst>
            <pc:docMk/>
            <pc:sldMk cId="4205997006" sldId="28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17E557AB-BC17-4DCF-8FBC-51EC221AA096}" dt="2024-03-04T11:00:18.856" v="247"/>
          <ac:spMkLst>
            <pc:docMk/>
            <pc:sldMk cId="4205997006" sldId="281"/>
            <ac:spMk id="14" creationId="{48C0BAC6-E0D9-471D-982B-E0611E6EC3F9}"/>
          </ac:spMkLst>
        </pc:spChg>
        <pc:spChg chg="add mod">
          <ac:chgData name="Rodolfo Duarte Pinto" userId="3c1d2390-f3e2-48ed-a692-c2bca7123a2a" providerId="ADAL" clId="{17E557AB-BC17-4DCF-8FBC-51EC221AA096}" dt="2024-03-04T11:00:24.102" v="255" actId="20577"/>
          <ac:spMkLst>
            <pc:docMk/>
            <pc:sldMk cId="4205997006" sldId="281"/>
            <ac:spMk id="18" creationId="{7DBD4DC7-B9D1-4684-9494-9C307949284A}"/>
          </ac:spMkLst>
        </pc:spChg>
        <pc:grpChg chg="add mod">
          <ac:chgData name="Rodolfo Duarte Pinto" userId="3c1d2390-f3e2-48ed-a692-c2bca7123a2a" providerId="ADAL" clId="{17E557AB-BC17-4DCF-8FBC-51EC221AA096}" dt="2024-03-04T11:00:18.856" v="247"/>
          <ac:grpSpMkLst>
            <pc:docMk/>
            <pc:sldMk cId="4205997006" sldId="281"/>
            <ac:grpSpMk id="15" creationId="{A84CBEC7-FFCA-4BF9-B502-037E141983FA}"/>
          </ac:grpSpMkLst>
        </pc:grpChg>
        <pc:picChg chg="del">
          <ac:chgData name="Rodolfo Duarte Pinto" userId="3c1d2390-f3e2-48ed-a692-c2bca7123a2a" providerId="ADAL" clId="{17E557AB-BC17-4DCF-8FBC-51EC221AA096}" dt="2024-03-04T11:00:15.696" v="244" actId="478"/>
          <ac:picMkLst>
            <pc:docMk/>
            <pc:sldMk cId="4205997006" sldId="28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17E557AB-BC17-4DCF-8FBC-51EC221AA096}" dt="2024-03-04T11:00:18.856" v="247"/>
          <ac:picMkLst>
            <pc:docMk/>
            <pc:sldMk cId="4205997006" sldId="281"/>
            <ac:picMk id="16" creationId="{F635CBC5-7DB8-45E8-81AE-BD5A5E56340B}"/>
          </ac:picMkLst>
        </pc:picChg>
        <pc:cxnChg chg="del">
          <ac:chgData name="Rodolfo Duarte Pinto" userId="3c1d2390-f3e2-48ed-a692-c2bca7123a2a" providerId="ADAL" clId="{17E557AB-BC17-4DCF-8FBC-51EC221AA096}" dt="2024-03-04T11:00:15.696" v="244" actId="478"/>
          <ac:cxnSpMkLst>
            <pc:docMk/>
            <pc:sldMk cId="4205997006" sldId="28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17E557AB-BC17-4DCF-8FBC-51EC221AA096}" dt="2024-03-04T11:00:18.856" v="247"/>
          <ac:cxnSpMkLst>
            <pc:docMk/>
            <pc:sldMk cId="4205997006" sldId="281"/>
            <ac:cxnSpMk id="17" creationId="{E71A5D02-0E9E-4987-8EA8-818745C9EADD}"/>
          </ac:cxnSpMkLst>
        </pc:cxnChg>
      </pc:sldChg>
      <pc:sldChg chg="addSp delSp modSp mod">
        <pc:chgData name="Rodolfo Duarte Pinto" userId="3c1d2390-f3e2-48ed-a692-c2bca7123a2a" providerId="ADAL" clId="{17E557AB-BC17-4DCF-8FBC-51EC221AA096}" dt="2024-03-04T10:58:22.716" v="196" actId="20577"/>
        <pc:sldMkLst>
          <pc:docMk/>
          <pc:sldMk cId="2412800969" sldId="287"/>
        </pc:sldMkLst>
        <pc:spChg chg="del">
          <ac:chgData name="Rodolfo Duarte Pinto" userId="3c1d2390-f3e2-48ed-a692-c2bca7123a2a" providerId="ADAL" clId="{17E557AB-BC17-4DCF-8FBC-51EC221AA096}" dt="2024-03-04T10:58:12.046" v="179" actId="478"/>
          <ac:spMkLst>
            <pc:docMk/>
            <pc:sldMk cId="2412800969" sldId="287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17E557AB-BC17-4DCF-8FBC-51EC221AA096}" dt="2024-03-04T10:58:14.496" v="181" actId="478"/>
          <ac:spMkLst>
            <pc:docMk/>
            <pc:sldMk cId="2412800969" sldId="28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17E557AB-BC17-4DCF-8FBC-51EC221AA096}" dt="2024-03-04T10:58:13.556" v="180" actId="478"/>
          <ac:spMkLst>
            <pc:docMk/>
            <pc:sldMk cId="2412800969" sldId="287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17E557AB-BC17-4DCF-8FBC-51EC221AA096}" dt="2024-03-04T10:58:15.727" v="182"/>
          <ac:spMkLst>
            <pc:docMk/>
            <pc:sldMk cId="2412800969" sldId="287"/>
            <ac:spMk id="15" creationId="{09B38C5A-18B7-44E1-BADD-8399635EBFA3}"/>
          </ac:spMkLst>
        </pc:spChg>
        <pc:spChg chg="add mod">
          <ac:chgData name="Rodolfo Duarte Pinto" userId="3c1d2390-f3e2-48ed-a692-c2bca7123a2a" providerId="ADAL" clId="{17E557AB-BC17-4DCF-8FBC-51EC221AA096}" dt="2024-03-04T10:58:22.716" v="196" actId="20577"/>
          <ac:spMkLst>
            <pc:docMk/>
            <pc:sldMk cId="2412800969" sldId="287"/>
            <ac:spMk id="20" creationId="{9BF2FE87-55BA-4E19-8A3D-ABB28759FE09}"/>
          </ac:spMkLst>
        </pc:spChg>
        <pc:grpChg chg="add mod">
          <ac:chgData name="Rodolfo Duarte Pinto" userId="3c1d2390-f3e2-48ed-a692-c2bca7123a2a" providerId="ADAL" clId="{17E557AB-BC17-4DCF-8FBC-51EC221AA096}" dt="2024-03-04T10:58:15.727" v="182"/>
          <ac:grpSpMkLst>
            <pc:docMk/>
            <pc:sldMk cId="2412800969" sldId="287"/>
            <ac:grpSpMk id="16" creationId="{6FE3C476-3488-402D-A72C-C12968938020}"/>
          </ac:grpSpMkLst>
        </pc:grpChg>
        <pc:picChg chg="del">
          <ac:chgData name="Rodolfo Duarte Pinto" userId="3c1d2390-f3e2-48ed-a692-c2bca7123a2a" providerId="ADAL" clId="{17E557AB-BC17-4DCF-8FBC-51EC221AA096}" dt="2024-03-04T10:58:12.046" v="179" actId="478"/>
          <ac:picMkLst>
            <pc:docMk/>
            <pc:sldMk cId="2412800969" sldId="28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17E557AB-BC17-4DCF-8FBC-51EC221AA096}" dt="2024-03-04T10:58:15.727" v="182"/>
          <ac:picMkLst>
            <pc:docMk/>
            <pc:sldMk cId="2412800969" sldId="287"/>
            <ac:picMk id="17" creationId="{D8F1DDC5-3943-4693-AE2A-6D47469A4FD5}"/>
          </ac:picMkLst>
        </pc:picChg>
        <pc:cxnChg chg="del">
          <ac:chgData name="Rodolfo Duarte Pinto" userId="3c1d2390-f3e2-48ed-a692-c2bca7123a2a" providerId="ADAL" clId="{17E557AB-BC17-4DCF-8FBC-51EC221AA096}" dt="2024-03-04T10:58:12.046" v="179" actId="478"/>
          <ac:cxnSpMkLst>
            <pc:docMk/>
            <pc:sldMk cId="2412800969" sldId="28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17E557AB-BC17-4DCF-8FBC-51EC221AA096}" dt="2024-03-04T10:58:15.727" v="182"/>
          <ac:cxnSpMkLst>
            <pc:docMk/>
            <pc:sldMk cId="2412800969" sldId="287"/>
            <ac:cxnSpMk id="18" creationId="{E0B61AAF-238F-4BEA-92EA-3546D5E64E60}"/>
          </ac:cxnSpMkLst>
        </pc:cxnChg>
      </pc:sldChg>
      <pc:sldChg chg="add">
        <pc:chgData name="Rodolfo Duarte Pinto" userId="3c1d2390-f3e2-48ed-a692-c2bca7123a2a" providerId="ADAL" clId="{17E557AB-BC17-4DCF-8FBC-51EC221AA096}" dt="2024-03-04T10:52:20.965" v="0"/>
        <pc:sldMkLst>
          <pc:docMk/>
          <pc:sldMk cId="1025605203" sldId="309"/>
        </pc:sldMkLst>
      </pc:sldChg>
      <pc:sldChg chg="modSp add mod">
        <pc:chgData name="Rodolfo Duarte Pinto" userId="3c1d2390-f3e2-48ed-a692-c2bca7123a2a" providerId="ADAL" clId="{17E557AB-BC17-4DCF-8FBC-51EC221AA096}" dt="2024-03-04T10:52:34.432" v="13" actId="20577"/>
        <pc:sldMkLst>
          <pc:docMk/>
          <pc:sldMk cId="2066313971" sldId="310"/>
        </pc:sldMkLst>
        <pc:spChg chg="mod">
          <ac:chgData name="Rodolfo Duarte Pinto" userId="3c1d2390-f3e2-48ed-a692-c2bca7123a2a" providerId="ADAL" clId="{17E557AB-BC17-4DCF-8FBC-51EC221AA096}" dt="2024-03-04T10:52:34.432" v="13" actId="20577"/>
          <ac:spMkLst>
            <pc:docMk/>
            <pc:sldMk cId="2066313971" sldId="310"/>
            <ac:spMk id="13" creationId="{4FAA28DA-9CDF-124F-B4FF-EC7705BE7F0B}"/>
          </ac:spMkLst>
        </pc:spChg>
      </pc:sldChg>
      <pc:sldChg chg="addSp delSp modSp mod">
        <pc:chgData name="Rodolfo Duarte Pinto" userId="3c1d2390-f3e2-48ed-a692-c2bca7123a2a" providerId="ADAL" clId="{17E557AB-BC17-4DCF-8FBC-51EC221AA096}" dt="2024-03-04T10:53:20.214" v="36" actId="20577"/>
        <pc:sldMkLst>
          <pc:docMk/>
          <pc:sldMk cId="4032744444" sldId="318"/>
        </pc:sldMkLst>
        <pc:spChg chg="del">
          <ac:chgData name="Rodolfo Duarte Pinto" userId="3c1d2390-f3e2-48ed-a692-c2bca7123a2a" providerId="ADAL" clId="{17E557AB-BC17-4DCF-8FBC-51EC221AA096}" dt="2024-03-04T10:53:06.610" v="20" actId="478"/>
          <ac:spMkLst>
            <pc:docMk/>
            <pc:sldMk cId="4032744444" sldId="318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17E557AB-BC17-4DCF-8FBC-51EC221AA096}" dt="2024-03-04T10:53:09.637" v="22" actId="478"/>
          <ac:spMkLst>
            <pc:docMk/>
            <pc:sldMk cId="4032744444" sldId="31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17E557AB-BC17-4DCF-8FBC-51EC221AA096}" dt="2024-03-04T10:53:07.982" v="21" actId="478"/>
          <ac:spMkLst>
            <pc:docMk/>
            <pc:sldMk cId="4032744444" sldId="318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17E557AB-BC17-4DCF-8FBC-51EC221AA096}" dt="2024-03-04T10:53:10.612" v="23"/>
          <ac:spMkLst>
            <pc:docMk/>
            <pc:sldMk cId="4032744444" sldId="318"/>
            <ac:spMk id="16" creationId="{84C4BC00-9250-4CE2-9CED-7DC6A130DB96}"/>
          </ac:spMkLst>
        </pc:spChg>
        <pc:spChg chg="add mod">
          <ac:chgData name="Rodolfo Duarte Pinto" userId="3c1d2390-f3e2-48ed-a692-c2bca7123a2a" providerId="ADAL" clId="{17E557AB-BC17-4DCF-8FBC-51EC221AA096}" dt="2024-03-04T10:53:20.214" v="36" actId="20577"/>
          <ac:spMkLst>
            <pc:docMk/>
            <pc:sldMk cId="4032744444" sldId="318"/>
            <ac:spMk id="28" creationId="{E1DDF662-ED04-4464-9055-E6006EF3A113}"/>
          </ac:spMkLst>
        </pc:spChg>
        <pc:grpChg chg="add mod">
          <ac:chgData name="Rodolfo Duarte Pinto" userId="3c1d2390-f3e2-48ed-a692-c2bca7123a2a" providerId="ADAL" clId="{17E557AB-BC17-4DCF-8FBC-51EC221AA096}" dt="2024-03-04T10:53:10.612" v="23"/>
          <ac:grpSpMkLst>
            <pc:docMk/>
            <pc:sldMk cId="4032744444" sldId="318"/>
            <ac:grpSpMk id="17" creationId="{24862FBC-4796-46E8-A525-EF37311A6868}"/>
          </ac:grpSpMkLst>
        </pc:grpChg>
        <pc:picChg chg="del">
          <ac:chgData name="Rodolfo Duarte Pinto" userId="3c1d2390-f3e2-48ed-a692-c2bca7123a2a" providerId="ADAL" clId="{17E557AB-BC17-4DCF-8FBC-51EC221AA096}" dt="2024-03-04T10:53:06.610" v="20" actId="478"/>
          <ac:picMkLst>
            <pc:docMk/>
            <pc:sldMk cId="4032744444" sldId="31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17E557AB-BC17-4DCF-8FBC-51EC221AA096}" dt="2024-03-04T10:53:10.612" v="23"/>
          <ac:picMkLst>
            <pc:docMk/>
            <pc:sldMk cId="4032744444" sldId="318"/>
            <ac:picMk id="18" creationId="{8AF56C52-1CB2-4872-BFD1-440A6538AA42}"/>
          </ac:picMkLst>
        </pc:picChg>
        <pc:cxnChg chg="del">
          <ac:chgData name="Rodolfo Duarte Pinto" userId="3c1d2390-f3e2-48ed-a692-c2bca7123a2a" providerId="ADAL" clId="{17E557AB-BC17-4DCF-8FBC-51EC221AA096}" dt="2024-03-04T10:53:06.610" v="20" actId="478"/>
          <ac:cxnSpMkLst>
            <pc:docMk/>
            <pc:sldMk cId="4032744444" sldId="31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17E557AB-BC17-4DCF-8FBC-51EC221AA096}" dt="2024-03-04T10:53:10.612" v="23"/>
          <ac:cxnSpMkLst>
            <pc:docMk/>
            <pc:sldMk cId="4032744444" sldId="318"/>
            <ac:cxnSpMk id="27" creationId="{236D300A-D27C-4A88-B5D2-AA7987376048}"/>
          </ac:cxnSpMkLst>
        </pc:cxnChg>
      </pc:sldChg>
      <pc:sldChg chg="addSp delSp modSp mod">
        <pc:chgData name="Rodolfo Duarte Pinto" userId="3c1d2390-f3e2-48ed-a692-c2bca7123a2a" providerId="ADAL" clId="{17E557AB-BC17-4DCF-8FBC-51EC221AA096}" dt="2024-03-04T10:58:45.810" v="208" actId="20577"/>
        <pc:sldMkLst>
          <pc:docMk/>
          <pc:sldMk cId="2612866046" sldId="319"/>
        </pc:sldMkLst>
        <pc:spChg chg="del">
          <ac:chgData name="Rodolfo Duarte Pinto" userId="3c1d2390-f3e2-48ed-a692-c2bca7123a2a" providerId="ADAL" clId="{17E557AB-BC17-4DCF-8FBC-51EC221AA096}" dt="2024-03-04T10:58:28.140" v="197" actId="478"/>
          <ac:spMkLst>
            <pc:docMk/>
            <pc:sldMk cId="2612866046" sldId="319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17E557AB-BC17-4DCF-8FBC-51EC221AA096}" dt="2024-03-04T10:58:31.626" v="200"/>
          <ac:spMkLst>
            <pc:docMk/>
            <pc:sldMk cId="2612866046" sldId="319"/>
            <ac:spMk id="9" creationId="{54299135-6E68-43C2-8123-E6CBA8DFD000}"/>
          </ac:spMkLst>
        </pc:spChg>
        <pc:spChg chg="del">
          <ac:chgData name="Rodolfo Duarte Pinto" userId="3c1d2390-f3e2-48ed-a692-c2bca7123a2a" providerId="ADAL" clId="{17E557AB-BC17-4DCF-8FBC-51EC221AA096}" dt="2024-03-04T10:58:30.545" v="199" actId="478"/>
          <ac:spMkLst>
            <pc:docMk/>
            <pc:sldMk cId="2612866046" sldId="319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17E557AB-BC17-4DCF-8FBC-51EC221AA096}" dt="2024-03-04T10:58:29.461" v="198" actId="478"/>
          <ac:spMkLst>
            <pc:docMk/>
            <pc:sldMk cId="2612866046" sldId="319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17E557AB-BC17-4DCF-8FBC-51EC221AA096}" dt="2024-03-04T10:58:36.446" v="207" actId="20577"/>
          <ac:spMkLst>
            <pc:docMk/>
            <pc:sldMk cId="2612866046" sldId="319"/>
            <ac:spMk id="15" creationId="{9D084E92-0355-45FB-BBB6-B509FFAC3283}"/>
          </ac:spMkLst>
        </pc:spChg>
        <pc:spChg chg="mod">
          <ac:chgData name="Rodolfo Duarte Pinto" userId="3c1d2390-f3e2-48ed-a692-c2bca7123a2a" providerId="ADAL" clId="{17E557AB-BC17-4DCF-8FBC-51EC221AA096}" dt="2024-03-04T10:58:45.810" v="208" actId="20577"/>
          <ac:spMkLst>
            <pc:docMk/>
            <pc:sldMk cId="2612866046" sldId="319"/>
            <ac:spMk id="18" creationId="{F4F18F62-8611-634B-846D-55A8A0F3E3B3}"/>
          </ac:spMkLst>
        </pc:spChg>
        <pc:grpChg chg="add mod">
          <ac:chgData name="Rodolfo Duarte Pinto" userId="3c1d2390-f3e2-48ed-a692-c2bca7123a2a" providerId="ADAL" clId="{17E557AB-BC17-4DCF-8FBC-51EC221AA096}" dt="2024-03-04T10:58:31.626" v="200"/>
          <ac:grpSpMkLst>
            <pc:docMk/>
            <pc:sldMk cId="2612866046" sldId="319"/>
            <ac:grpSpMk id="10" creationId="{E6689949-D3E2-44F6-8921-782F02A71B88}"/>
          </ac:grpSpMkLst>
        </pc:grpChg>
        <pc:picChg chg="del">
          <ac:chgData name="Rodolfo Duarte Pinto" userId="3c1d2390-f3e2-48ed-a692-c2bca7123a2a" providerId="ADAL" clId="{17E557AB-BC17-4DCF-8FBC-51EC221AA096}" dt="2024-03-04T10:58:28.140" v="197" actId="478"/>
          <ac:picMkLst>
            <pc:docMk/>
            <pc:sldMk cId="2612866046" sldId="319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17E557AB-BC17-4DCF-8FBC-51EC221AA096}" dt="2024-03-04T10:58:31.626" v="200"/>
          <ac:picMkLst>
            <pc:docMk/>
            <pc:sldMk cId="2612866046" sldId="319"/>
            <ac:picMk id="13" creationId="{4A2CD1C1-AE68-4782-9A47-F520DE6C6DF4}"/>
          </ac:picMkLst>
        </pc:picChg>
        <pc:cxnChg chg="del">
          <ac:chgData name="Rodolfo Duarte Pinto" userId="3c1d2390-f3e2-48ed-a692-c2bca7123a2a" providerId="ADAL" clId="{17E557AB-BC17-4DCF-8FBC-51EC221AA096}" dt="2024-03-04T10:58:28.140" v="197" actId="478"/>
          <ac:cxnSpMkLst>
            <pc:docMk/>
            <pc:sldMk cId="2612866046" sldId="319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17E557AB-BC17-4DCF-8FBC-51EC221AA096}" dt="2024-03-04T10:58:31.626" v="200"/>
          <ac:cxnSpMkLst>
            <pc:docMk/>
            <pc:sldMk cId="2612866046" sldId="319"/>
            <ac:cxnSpMk id="14" creationId="{85455A81-7BC8-4E42-9DC2-6FEB7A2CE08A}"/>
          </ac:cxnSpMkLst>
        </pc:cxnChg>
      </pc:sldChg>
      <pc:sldChg chg="addSp delSp modSp mod">
        <pc:chgData name="Rodolfo Duarte Pinto" userId="3c1d2390-f3e2-48ed-a692-c2bca7123a2a" providerId="ADAL" clId="{17E557AB-BC17-4DCF-8FBC-51EC221AA096}" dt="2024-03-04T10:53:47.814" v="56" actId="478"/>
        <pc:sldMkLst>
          <pc:docMk/>
          <pc:sldMk cId="896758326" sldId="321"/>
        </pc:sldMkLst>
        <pc:spChg chg="del">
          <ac:chgData name="Rodolfo Duarte Pinto" userId="3c1d2390-f3e2-48ed-a692-c2bca7123a2a" providerId="ADAL" clId="{17E557AB-BC17-4DCF-8FBC-51EC221AA096}" dt="2024-03-04T10:53:44.382" v="54" actId="478"/>
          <ac:spMkLst>
            <pc:docMk/>
            <pc:sldMk cId="896758326" sldId="32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17E557AB-BC17-4DCF-8FBC-51EC221AA096}" dt="2024-03-04T10:53:43.422" v="53" actId="478"/>
          <ac:spMkLst>
            <pc:docMk/>
            <pc:sldMk cId="896758326" sldId="32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17E557AB-BC17-4DCF-8FBC-51EC221AA096}" dt="2024-03-04T10:53:45.232" v="55"/>
          <ac:spMkLst>
            <pc:docMk/>
            <pc:sldMk cId="896758326" sldId="321"/>
            <ac:spMk id="13" creationId="{3C43EC5E-605F-473A-8767-EEEFAF0509B8}"/>
          </ac:spMkLst>
        </pc:spChg>
        <pc:spChg chg="add del mod">
          <ac:chgData name="Rodolfo Duarte Pinto" userId="3c1d2390-f3e2-48ed-a692-c2bca7123a2a" providerId="ADAL" clId="{17E557AB-BC17-4DCF-8FBC-51EC221AA096}" dt="2024-03-04T10:53:47.814" v="56" actId="478"/>
          <ac:spMkLst>
            <pc:docMk/>
            <pc:sldMk cId="896758326" sldId="321"/>
            <ac:spMk id="18" creationId="{84DF3697-7CBB-4CD3-82CE-81A03CA3BEDB}"/>
          </ac:spMkLst>
        </pc:spChg>
        <pc:grpChg chg="add mod">
          <ac:chgData name="Rodolfo Duarte Pinto" userId="3c1d2390-f3e2-48ed-a692-c2bca7123a2a" providerId="ADAL" clId="{17E557AB-BC17-4DCF-8FBC-51EC221AA096}" dt="2024-03-04T10:53:45.232" v="55"/>
          <ac:grpSpMkLst>
            <pc:docMk/>
            <pc:sldMk cId="896758326" sldId="321"/>
            <ac:grpSpMk id="14" creationId="{7528A797-D2DE-4B4E-A1C2-58C23DEE765F}"/>
          </ac:grpSpMkLst>
        </pc:grpChg>
        <pc:picChg chg="del">
          <ac:chgData name="Rodolfo Duarte Pinto" userId="3c1d2390-f3e2-48ed-a692-c2bca7123a2a" providerId="ADAL" clId="{17E557AB-BC17-4DCF-8FBC-51EC221AA096}" dt="2024-03-04T10:53:42.142" v="52" actId="478"/>
          <ac:picMkLst>
            <pc:docMk/>
            <pc:sldMk cId="896758326" sldId="32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17E557AB-BC17-4DCF-8FBC-51EC221AA096}" dt="2024-03-04T10:53:45.232" v="55"/>
          <ac:picMkLst>
            <pc:docMk/>
            <pc:sldMk cId="896758326" sldId="321"/>
            <ac:picMk id="16" creationId="{D1BF4381-A11D-4DF9-ABE0-BC28156B7BF2}"/>
          </ac:picMkLst>
        </pc:picChg>
        <pc:cxnChg chg="del">
          <ac:chgData name="Rodolfo Duarte Pinto" userId="3c1d2390-f3e2-48ed-a692-c2bca7123a2a" providerId="ADAL" clId="{17E557AB-BC17-4DCF-8FBC-51EC221AA096}" dt="2024-03-04T10:53:42.142" v="52" actId="478"/>
          <ac:cxnSpMkLst>
            <pc:docMk/>
            <pc:sldMk cId="896758326" sldId="32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17E557AB-BC17-4DCF-8FBC-51EC221AA096}" dt="2024-03-04T10:53:45.232" v="55"/>
          <ac:cxnSpMkLst>
            <pc:docMk/>
            <pc:sldMk cId="896758326" sldId="321"/>
            <ac:cxnSpMk id="17" creationId="{E48C7DF3-8ACF-46F4-B61E-EEDF4C8180AD}"/>
          </ac:cxnSpMkLst>
        </pc:cxnChg>
      </pc:sldChg>
      <pc:sldChg chg="addSp delSp modSp mod">
        <pc:chgData name="Rodolfo Duarte Pinto" userId="3c1d2390-f3e2-48ed-a692-c2bca7123a2a" providerId="ADAL" clId="{17E557AB-BC17-4DCF-8FBC-51EC221AA096}" dt="2024-03-04T10:57:05.617" v="104" actId="20577"/>
        <pc:sldMkLst>
          <pc:docMk/>
          <pc:sldMk cId="761760370" sldId="324"/>
        </pc:sldMkLst>
        <pc:spChg chg="del">
          <ac:chgData name="Rodolfo Duarte Pinto" userId="3c1d2390-f3e2-48ed-a692-c2bca7123a2a" providerId="ADAL" clId="{17E557AB-BC17-4DCF-8FBC-51EC221AA096}" dt="2024-03-04T10:56:53.257" v="86" actId="478"/>
          <ac:spMkLst>
            <pc:docMk/>
            <pc:sldMk cId="761760370" sldId="324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17E557AB-BC17-4DCF-8FBC-51EC221AA096}" dt="2024-03-04T10:56:58.347" v="89"/>
          <ac:spMkLst>
            <pc:docMk/>
            <pc:sldMk cId="761760370" sldId="324"/>
            <ac:spMk id="8" creationId="{DFF1FDB9-556C-4079-9396-A08CF1573D32}"/>
          </ac:spMkLst>
        </pc:spChg>
        <pc:spChg chg="del">
          <ac:chgData name="Rodolfo Duarte Pinto" userId="3c1d2390-f3e2-48ed-a692-c2bca7123a2a" providerId="ADAL" clId="{17E557AB-BC17-4DCF-8FBC-51EC221AA096}" dt="2024-03-04T10:56:57.267" v="88" actId="478"/>
          <ac:spMkLst>
            <pc:docMk/>
            <pc:sldMk cId="761760370" sldId="324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17E557AB-BC17-4DCF-8FBC-51EC221AA096}" dt="2024-03-04T10:56:54.867" v="87" actId="478"/>
          <ac:spMkLst>
            <pc:docMk/>
            <pc:sldMk cId="761760370" sldId="324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17E557AB-BC17-4DCF-8FBC-51EC221AA096}" dt="2024-03-04T10:57:05.617" v="104" actId="20577"/>
          <ac:spMkLst>
            <pc:docMk/>
            <pc:sldMk cId="761760370" sldId="324"/>
            <ac:spMk id="14" creationId="{077A4B9A-1BC0-484A-8EB2-FA0B0D507E18}"/>
          </ac:spMkLst>
        </pc:spChg>
        <pc:grpChg chg="add mod">
          <ac:chgData name="Rodolfo Duarte Pinto" userId="3c1d2390-f3e2-48ed-a692-c2bca7123a2a" providerId="ADAL" clId="{17E557AB-BC17-4DCF-8FBC-51EC221AA096}" dt="2024-03-04T10:56:58.347" v="89"/>
          <ac:grpSpMkLst>
            <pc:docMk/>
            <pc:sldMk cId="761760370" sldId="324"/>
            <ac:grpSpMk id="9" creationId="{3A435399-ABD9-46CF-B9C7-E2AE5B05546B}"/>
          </ac:grpSpMkLst>
        </pc:grpChg>
        <pc:picChg chg="del">
          <ac:chgData name="Rodolfo Duarte Pinto" userId="3c1d2390-f3e2-48ed-a692-c2bca7123a2a" providerId="ADAL" clId="{17E557AB-BC17-4DCF-8FBC-51EC221AA096}" dt="2024-03-04T10:56:48.098" v="84" actId="478"/>
          <ac:picMkLst>
            <pc:docMk/>
            <pc:sldMk cId="761760370" sldId="324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17E557AB-BC17-4DCF-8FBC-51EC221AA096}" dt="2024-03-04T10:56:58.347" v="89"/>
          <ac:picMkLst>
            <pc:docMk/>
            <pc:sldMk cId="761760370" sldId="324"/>
            <ac:picMk id="10" creationId="{E8BAD8A5-B57C-45CF-854A-777A2F6D1CCE}"/>
          </ac:picMkLst>
        </pc:picChg>
        <pc:cxnChg chg="del">
          <ac:chgData name="Rodolfo Duarte Pinto" userId="3c1d2390-f3e2-48ed-a692-c2bca7123a2a" providerId="ADAL" clId="{17E557AB-BC17-4DCF-8FBC-51EC221AA096}" dt="2024-03-04T10:56:50.427" v="85" actId="478"/>
          <ac:cxnSpMkLst>
            <pc:docMk/>
            <pc:sldMk cId="761760370" sldId="324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17E557AB-BC17-4DCF-8FBC-51EC221AA096}" dt="2024-03-04T10:56:58.347" v="89"/>
          <ac:cxnSpMkLst>
            <pc:docMk/>
            <pc:sldMk cId="761760370" sldId="324"/>
            <ac:cxnSpMk id="13" creationId="{A90FCBEF-44AF-49B3-96D3-6ABC0452862D}"/>
          </ac:cxnSpMkLst>
        </pc:cxnChg>
      </pc:sldChg>
      <pc:sldChg chg="addSp delSp modSp mod">
        <pc:chgData name="Rodolfo Duarte Pinto" userId="3c1d2390-f3e2-48ed-a692-c2bca7123a2a" providerId="ADAL" clId="{17E557AB-BC17-4DCF-8FBC-51EC221AA096}" dt="2024-03-04T11:00:11.472" v="243" actId="20577"/>
        <pc:sldMkLst>
          <pc:docMk/>
          <pc:sldMk cId="207187704" sldId="327"/>
        </pc:sldMkLst>
        <pc:spChg chg="del">
          <ac:chgData name="Rodolfo Duarte Pinto" userId="3c1d2390-f3e2-48ed-a692-c2bca7123a2a" providerId="ADAL" clId="{17E557AB-BC17-4DCF-8FBC-51EC221AA096}" dt="2024-03-04T11:00:04.196" v="233" actId="478"/>
          <ac:spMkLst>
            <pc:docMk/>
            <pc:sldMk cId="207187704" sldId="327"/>
            <ac:spMk id="8" creationId="{15922527-A49F-2041-8D6F-FC25013E6DE9}"/>
          </ac:spMkLst>
        </pc:spChg>
        <pc:spChg chg="add mod">
          <ac:chgData name="Rodolfo Duarte Pinto" userId="3c1d2390-f3e2-48ed-a692-c2bca7123a2a" providerId="ADAL" clId="{17E557AB-BC17-4DCF-8FBC-51EC221AA096}" dt="2024-03-04T11:00:07.033" v="236"/>
          <ac:spMkLst>
            <pc:docMk/>
            <pc:sldMk cId="207187704" sldId="327"/>
            <ac:spMk id="9" creationId="{78EF08B4-4C3E-492C-A337-BFC74B4A783A}"/>
          </ac:spMkLst>
        </pc:spChg>
        <pc:spChg chg="del">
          <ac:chgData name="Rodolfo Duarte Pinto" userId="3c1d2390-f3e2-48ed-a692-c2bca7123a2a" providerId="ADAL" clId="{17E557AB-BC17-4DCF-8FBC-51EC221AA096}" dt="2024-03-04T11:00:06.079" v="235" actId="478"/>
          <ac:spMkLst>
            <pc:docMk/>
            <pc:sldMk cId="207187704" sldId="32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17E557AB-BC17-4DCF-8FBC-51EC221AA096}" dt="2024-03-04T11:00:05.146" v="234" actId="478"/>
          <ac:spMkLst>
            <pc:docMk/>
            <pc:sldMk cId="207187704" sldId="327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17E557AB-BC17-4DCF-8FBC-51EC221AA096}" dt="2024-03-04T11:00:11.472" v="243" actId="20577"/>
          <ac:spMkLst>
            <pc:docMk/>
            <pc:sldMk cId="207187704" sldId="327"/>
            <ac:spMk id="15" creationId="{C4AF5C32-0B61-4CB0-B51A-D3149A6057A2}"/>
          </ac:spMkLst>
        </pc:spChg>
        <pc:grpChg chg="add mod">
          <ac:chgData name="Rodolfo Duarte Pinto" userId="3c1d2390-f3e2-48ed-a692-c2bca7123a2a" providerId="ADAL" clId="{17E557AB-BC17-4DCF-8FBC-51EC221AA096}" dt="2024-03-04T11:00:07.033" v="236"/>
          <ac:grpSpMkLst>
            <pc:docMk/>
            <pc:sldMk cId="207187704" sldId="327"/>
            <ac:grpSpMk id="10" creationId="{4BEB5A75-1F20-476E-ACA3-1D0AA6A62317}"/>
          </ac:grpSpMkLst>
        </pc:grpChg>
        <pc:picChg chg="del">
          <ac:chgData name="Rodolfo Duarte Pinto" userId="3c1d2390-f3e2-48ed-a692-c2bca7123a2a" providerId="ADAL" clId="{17E557AB-BC17-4DCF-8FBC-51EC221AA096}" dt="2024-03-04T11:00:04.196" v="233" actId="478"/>
          <ac:picMkLst>
            <pc:docMk/>
            <pc:sldMk cId="207187704" sldId="32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17E557AB-BC17-4DCF-8FBC-51EC221AA096}" dt="2024-03-04T11:00:07.033" v="236"/>
          <ac:picMkLst>
            <pc:docMk/>
            <pc:sldMk cId="207187704" sldId="327"/>
            <ac:picMk id="13" creationId="{8D6C48DD-719F-4D93-8D8B-3B7D79BD38BB}"/>
          </ac:picMkLst>
        </pc:picChg>
        <pc:cxnChg chg="del">
          <ac:chgData name="Rodolfo Duarte Pinto" userId="3c1d2390-f3e2-48ed-a692-c2bca7123a2a" providerId="ADAL" clId="{17E557AB-BC17-4DCF-8FBC-51EC221AA096}" dt="2024-03-04T11:00:04.196" v="233" actId="478"/>
          <ac:cxnSpMkLst>
            <pc:docMk/>
            <pc:sldMk cId="207187704" sldId="32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17E557AB-BC17-4DCF-8FBC-51EC221AA096}" dt="2024-03-04T11:00:07.033" v="236"/>
          <ac:cxnSpMkLst>
            <pc:docMk/>
            <pc:sldMk cId="207187704" sldId="327"/>
            <ac:cxnSpMk id="14" creationId="{5A94CA23-EE0B-4095-9F85-9E83A495548C}"/>
          </ac:cxnSpMkLst>
        </pc:cxnChg>
      </pc:sldChg>
      <pc:sldChg chg="addSp delSp modSp mod">
        <pc:chgData name="Rodolfo Duarte Pinto" userId="3c1d2390-f3e2-48ed-a692-c2bca7123a2a" providerId="ADAL" clId="{17E557AB-BC17-4DCF-8FBC-51EC221AA096}" dt="2024-03-04T10:53:35.786" v="51" actId="20577"/>
        <pc:sldMkLst>
          <pc:docMk/>
          <pc:sldMk cId="740151826" sldId="328"/>
        </pc:sldMkLst>
        <pc:spChg chg="del">
          <ac:chgData name="Rodolfo Duarte Pinto" userId="3c1d2390-f3e2-48ed-a692-c2bca7123a2a" providerId="ADAL" clId="{17E557AB-BC17-4DCF-8FBC-51EC221AA096}" dt="2024-03-04T10:53:26.315" v="37" actId="478"/>
          <ac:spMkLst>
            <pc:docMk/>
            <pc:sldMk cId="740151826" sldId="328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17E557AB-BC17-4DCF-8FBC-51EC221AA096}" dt="2024-03-04T10:53:28.372" v="39" actId="478"/>
          <ac:spMkLst>
            <pc:docMk/>
            <pc:sldMk cId="740151826" sldId="32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17E557AB-BC17-4DCF-8FBC-51EC221AA096}" dt="2024-03-04T10:53:27.652" v="38" actId="478"/>
          <ac:spMkLst>
            <pc:docMk/>
            <pc:sldMk cId="740151826" sldId="328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17E557AB-BC17-4DCF-8FBC-51EC221AA096}" dt="2024-03-04T10:53:29.352" v="40"/>
          <ac:spMkLst>
            <pc:docMk/>
            <pc:sldMk cId="740151826" sldId="328"/>
            <ac:spMk id="13" creationId="{F9E4FC22-D433-42E1-8B61-B69F96C8B3F0}"/>
          </ac:spMkLst>
        </pc:spChg>
        <pc:spChg chg="add mod">
          <ac:chgData name="Rodolfo Duarte Pinto" userId="3c1d2390-f3e2-48ed-a692-c2bca7123a2a" providerId="ADAL" clId="{17E557AB-BC17-4DCF-8FBC-51EC221AA096}" dt="2024-03-04T10:53:35.786" v="51" actId="20577"/>
          <ac:spMkLst>
            <pc:docMk/>
            <pc:sldMk cId="740151826" sldId="328"/>
            <ac:spMk id="17" creationId="{77A9E0D0-F6D4-4679-AE2A-5046658FB813}"/>
          </ac:spMkLst>
        </pc:spChg>
        <pc:grpChg chg="add mod">
          <ac:chgData name="Rodolfo Duarte Pinto" userId="3c1d2390-f3e2-48ed-a692-c2bca7123a2a" providerId="ADAL" clId="{17E557AB-BC17-4DCF-8FBC-51EC221AA096}" dt="2024-03-04T10:53:29.352" v="40"/>
          <ac:grpSpMkLst>
            <pc:docMk/>
            <pc:sldMk cId="740151826" sldId="328"/>
            <ac:grpSpMk id="14" creationId="{972A4C50-D8DB-416B-BECE-ACA9A40D5037}"/>
          </ac:grpSpMkLst>
        </pc:grpChg>
        <pc:picChg chg="del">
          <ac:chgData name="Rodolfo Duarte Pinto" userId="3c1d2390-f3e2-48ed-a692-c2bca7123a2a" providerId="ADAL" clId="{17E557AB-BC17-4DCF-8FBC-51EC221AA096}" dt="2024-03-04T10:53:26.315" v="37" actId="478"/>
          <ac:picMkLst>
            <pc:docMk/>
            <pc:sldMk cId="740151826" sldId="32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17E557AB-BC17-4DCF-8FBC-51EC221AA096}" dt="2024-03-04T10:53:29.352" v="40"/>
          <ac:picMkLst>
            <pc:docMk/>
            <pc:sldMk cId="740151826" sldId="328"/>
            <ac:picMk id="15" creationId="{B0EB6A05-C8B6-4B5F-A11B-11A6AD3F8020}"/>
          </ac:picMkLst>
        </pc:picChg>
        <pc:cxnChg chg="del">
          <ac:chgData name="Rodolfo Duarte Pinto" userId="3c1d2390-f3e2-48ed-a692-c2bca7123a2a" providerId="ADAL" clId="{17E557AB-BC17-4DCF-8FBC-51EC221AA096}" dt="2024-03-04T10:53:26.315" v="37" actId="478"/>
          <ac:cxnSpMkLst>
            <pc:docMk/>
            <pc:sldMk cId="740151826" sldId="32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17E557AB-BC17-4DCF-8FBC-51EC221AA096}" dt="2024-03-04T10:53:29.352" v="40"/>
          <ac:cxnSpMkLst>
            <pc:docMk/>
            <pc:sldMk cId="740151826" sldId="328"/>
            <ac:cxnSpMk id="16" creationId="{6BE21B6A-0149-40AB-9332-EC62CC30D6B5}"/>
          </ac:cxnSpMkLst>
        </pc:cxnChg>
      </pc:sldChg>
      <pc:sldChg chg="addSp delSp modSp mod">
        <pc:chgData name="Rodolfo Duarte Pinto" userId="3c1d2390-f3e2-48ed-a692-c2bca7123a2a" providerId="ADAL" clId="{17E557AB-BC17-4DCF-8FBC-51EC221AA096}" dt="2024-03-04T10:56:27.187" v="71" actId="20577"/>
        <pc:sldMkLst>
          <pc:docMk/>
          <pc:sldMk cId="3777350752" sldId="329"/>
        </pc:sldMkLst>
        <pc:spChg chg="del">
          <ac:chgData name="Rodolfo Duarte Pinto" userId="3c1d2390-f3e2-48ed-a692-c2bca7123a2a" providerId="ADAL" clId="{17E557AB-BC17-4DCF-8FBC-51EC221AA096}" dt="2024-03-04T10:56:16.397" v="57" actId="478"/>
          <ac:spMkLst>
            <pc:docMk/>
            <pc:sldMk cId="3777350752" sldId="329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17E557AB-BC17-4DCF-8FBC-51EC221AA096}" dt="2024-03-04T10:56:18.957" v="59" actId="478"/>
          <ac:spMkLst>
            <pc:docMk/>
            <pc:sldMk cId="3777350752" sldId="329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17E557AB-BC17-4DCF-8FBC-51EC221AA096}" dt="2024-03-04T10:56:17.521" v="58" actId="478"/>
          <ac:spMkLst>
            <pc:docMk/>
            <pc:sldMk cId="3777350752" sldId="329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17E557AB-BC17-4DCF-8FBC-51EC221AA096}" dt="2024-03-04T10:56:19.983" v="60"/>
          <ac:spMkLst>
            <pc:docMk/>
            <pc:sldMk cId="3777350752" sldId="329"/>
            <ac:spMk id="16" creationId="{914F2D16-E1F1-4FC2-8B7C-7138034CFA72}"/>
          </ac:spMkLst>
        </pc:spChg>
        <pc:spChg chg="add mod">
          <ac:chgData name="Rodolfo Duarte Pinto" userId="3c1d2390-f3e2-48ed-a692-c2bca7123a2a" providerId="ADAL" clId="{17E557AB-BC17-4DCF-8FBC-51EC221AA096}" dt="2024-03-04T10:56:27.187" v="71" actId="20577"/>
          <ac:spMkLst>
            <pc:docMk/>
            <pc:sldMk cId="3777350752" sldId="329"/>
            <ac:spMk id="28" creationId="{39F97F5E-543D-4C8E-86B5-B40A81569560}"/>
          </ac:spMkLst>
        </pc:spChg>
        <pc:grpChg chg="add mod">
          <ac:chgData name="Rodolfo Duarte Pinto" userId="3c1d2390-f3e2-48ed-a692-c2bca7123a2a" providerId="ADAL" clId="{17E557AB-BC17-4DCF-8FBC-51EC221AA096}" dt="2024-03-04T10:56:19.983" v="60"/>
          <ac:grpSpMkLst>
            <pc:docMk/>
            <pc:sldMk cId="3777350752" sldId="329"/>
            <ac:grpSpMk id="17" creationId="{59657D01-1A44-456E-B328-6088982FF50B}"/>
          </ac:grpSpMkLst>
        </pc:grpChg>
        <pc:picChg chg="del">
          <ac:chgData name="Rodolfo Duarte Pinto" userId="3c1d2390-f3e2-48ed-a692-c2bca7123a2a" providerId="ADAL" clId="{17E557AB-BC17-4DCF-8FBC-51EC221AA096}" dt="2024-03-04T10:56:16.397" v="57" actId="478"/>
          <ac:picMkLst>
            <pc:docMk/>
            <pc:sldMk cId="3777350752" sldId="329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17E557AB-BC17-4DCF-8FBC-51EC221AA096}" dt="2024-03-04T10:56:19.983" v="60"/>
          <ac:picMkLst>
            <pc:docMk/>
            <pc:sldMk cId="3777350752" sldId="329"/>
            <ac:picMk id="26" creationId="{60C9A01C-2D7D-48AD-AB8A-5EEFA90EA602}"/>
          </ac:picMkLst>
        </pc:picChg>
        <pc:cxnChg chg="del">
          <ac:chgData name="Rodolfo Duarte Pinto" userId="3c1d2390-f3e2-48ed-a692-c2bca7123a2a" providerId="ADAL" clId="{17E557AB-BC17-4DCF-8FBC-51EC221AA096}" dt="2024-03-04T10:56:16.397" v="57" actId="478"/>
          <ac:cxnSpMkLst>
            <pc:docMk/>
            <pc:sldMk cId="3777350752" sldId="329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17E557AB-BC17-4DCF-8FBC-51EC221AA096}" dt="2024-03-04T10:56:19.983" v="60"/>
          <ac:cxnSpMkLst>
            <pc:docMk/>
            <pc:sldMk cId="3777350752" sldId="329"/>
            <ac:cxnSpMk id="27" creationId="{CDAD929A-E172-4D5B-ABEC-DFFA4BA0F70E}"/>
          </ac:cxnSpMkLst>
        </pc:cxnChg>
      </pc:sldChg>
      <pc:sldChg chg="addSp delSp modSp mod">
        <pc:chgData name="Rodolfo Duarte Pinto" userId="3c1d2390-f3e2-48ed-a692-c2bca7123a2a" providerId="ADAL" clId="{17E557AB-BC17-4DCF-8FBC-51EC221AA096}" dt="2024-03-04T10:56:42.312" v="83" actId="20577"/>
        <pc:sldMkLst>
          <pc:docMk/>
          <pc:sldMk cId="2058339699" sldId="330"/>
        </pc:sldMkLst>
        <pc:spChg chg="del">
          <ac:chgData name="Rodolfo Duarte Pinto" userId="3c1d2390-f3e2-48ed-a692-c2bca7123a2a" providerId="ADAL" clId="{17E557AB-BC17-4DCF-8FBC-51EC221AA096}" dt="2024-03-04T10:56:34.257" v="72" actId="478"/>
          <ac:spMkLst>
            <pc:docMk/>
            <pc:sldMk cId="2058339699" sldId="330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17E557AB-BC17-4DCF-8FBC-51EC221AA096}" dt="2024-03-04T10:56:36.347" v="74" actId="478"/>
          <ac:spMkLst>
            <pc:docMk/>
            <pc:sldMk cId="2058339699" sldId="330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17E557AB-BC17-4DCF-8FBC-51EC221AA096}" dt="2024-03-04T10:56:35.625" v="73" actId="478"/>
          <ac:spMkLst>
            <pc:docMk/>
            <pc:sldMk cId="2058339699" sldId="330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17E557AB-BC17-4DCF-8FBC-51EC221AA096}" dt="2024-03-04T10:56:37.502" v="75"/>
          <ac:spMkLst>
            <pc:docMk/>
            <pc:sldMk cId="2058339699" sldId="330"/>
            <ac:spMk id="18" creationId="{8F214A34-2475-4D39-B952-280527C0A6C2}"/>
          </ac:spMkLst>
        </pc:spChg>
        <pc:spChg chg="add mod">
          <ac:chgData name="Rodolfo Duarte Pinto" userId="3c1d2390-f3e2-48ed-a692-c2bca7123a2a" providerId="ADAL" clId="{17E557AB-BC17-4DCF-8FBC-51EC221AA096}" dt="2024-03-04T10:56:42.312" v="83" actId="20577"/>
          <ac:spMkLst>
            <pc:docMk/>
            <pc:sldMk cId="2058339699" sldId="330"/>
            <ac:spMk id="22" creationId="{6AE8E2DD-7E64-4A10-AA1A-27791649C5B7}"/>
          </ac:spMkLst>
        </pc:spChg>
        <pc:grpChg chg="add mod">
          <ac:chgData name="Rodolfo Duarte Pinto" userId="3c1d2390-f3e2-48ed-a692-c2bca7123a2a" providerId="ADAL" clId="{17E557AB-BC17-4DCF-8FBC-51EC221AA096}" dt="2024-03-04T10:56:37.502" v="75"/>
          <ac:grpSpMkLst>
            <pc:docMk/>
            <pc:sldMk cId="2058339699" sldId="330"/>
            <ac:grpSpMk id="19" creationId="{E1047C6C-7E3C-4774-A13A-CB055B7AF9FF}"/>
          </ac:grpSpMkLst>
        </pc:grpChg>
        <pc:picChg chg="del">
          <ac:chgData name="Rodolfo Duarte Pinto" userId="3c1d2390-f3e2-48ed-a692-c2bca7123a2a" providerId="ADAL" clId="{17E557AB-BC17-4DCF-8FBC-51EC221AA096}" dt="2024-03-04T10:56:34.257" v="72" actId="478"/>
          <ac:picMkLst>
            <pc:docMk/>
            <pc:sldMk cId="2058339699" sldId="330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17E557AB-BC17-4DCF-8FBC-51EC221AA096}" dt="2024-03-04T10:56:37.502" v="75"/>
          <ac:picMkLst>
            <pc:docMk/>
            <pc:sldMk cId="2058339699" sldId="330"/>
            <ac:picMk id="20" creationId="{3C766645-94FD-4E53-8E01-22DE02DCDBF3}"/>
          </ac:picMkLst>
        </pc:picChg>
        <pc:cxnChg chg="del">
          <ac:chgData name="Rodolfo Duarte Pinto" userId="3c1d2390-f3e2-48ed-a692-c2bca7123a2a" providerId="ADAL" clId="{17E557AB-BC17-4DCF-8FBC-51EC221AA096}" dt="2024-03-04T10:56:34.257" v="72" actId="478"/>
          <ac:cxnSpMkLst>
            <pc:docMk/>
            <pc:sldMk cId="2058339699" sldId="330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17E557AB-BC17-4DCF-8FBC-51EC221AA096}" dt="2024-03-04T10:56:37.502" v="75"/>
          <ac:cxnSpMkLst>
            <pc:docMk/>
            <pc:sldMk cId="2058339699" sldId="330"/>
            <ac:cxnSpMk id="21" creationId="{2F13D560-F063-4609-AACA-D26B943ED0CE}"/>
          </ac:cxnSpMkLst>
        </pc:cxnChg>
      </pc:sldChg>
      <pc:sldChg chg="addSp delSp modSp mod">
        <pc:chgData name="Rodolfo Duarte Pinto" userId="3c1d2390-f3e2-48ed-a692-c2bca7123a2a" providerId="ADAL" clId="{17E557AB-BC17-4DCF-8FBC-51EC221AA096}" dt="2024-03-04T10:57:22.152" v="129" actId="5793"/>
        <pc:sldMkLst>
          <pc:docMk/>
          <pc:sldMk cId="4060249361" sldId="331"/>
        </pc:sldMkLst>
        <pc:spChg chg="del">
          <ac:chgData name="Rodolfo Duarte Pinto" userId="3c1d2390-f3e2-48ed-a692-c2bca7123a2a" providerId="ADAL" clId="{17E557AB-BC17-4DCF-8FBC-51EC221AA096}" dt="2024-03-04T10:57:11.007" v="105" actId="478"/>
          <ac:spMkLst>
            <pc:docMk/>
            <pc:sldMk cId="4060249361" sldId="331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17E557AB-BC17-4DCF-8FBC-51EC221AA096}" dt="2024-03-04T10:57:13.549" v="107" actId="478"/>
          <ac:spMkLst>
            <pc:docMk/>
            <pc:sldMk cId="4060249361" sldId="33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17E557AB-BC17-4DCF-8FBC-51EC221AA096}" dt="2024-03-04T10:57:12.372" v="106" actId="478"/>
          <ac:spMkLst>
            <pc:docMk/>
            <pc:sldMk cId="4060249361" sldId="33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17E557AB-BC17-4DCF-8FBC-51EC221AA096}" dt="2024-03-04T10:57:14.502" v="108"/>
          <ac:spMkLst>
            <pc:docMk/>
            <pc:sldMk cId="4060249361" sldId="331"/>
            <ac:spMk id="17" creationId="{FC2EBADD-1AD0-4702-8AEE-62B3C4BB1998}"/>
          </ac:spMkLst>
        </pc:spChg>
        <pc:spChg chg="add mod">
          <ac:chgData name="Rodolfo Duarte Pinto" userId="3c1d2390-f3e2-48ed-a692-c2bca7123a2a" providerId="ADAL" clId="{17E557AB-BC17-4DCF-8FBC-51EC221AA096}" dt="2024-03-04T10:57:22.152" v="129" actId="5793"/>
          <ac:spMkLst>
            <pc:docMk/>
            <pc:sldMk cId="4060249361" sldId="331"/>
            <ac:spMk id="22" creationId="{61C0BFF0-3FF6-4026-B589-632C026E46FE}"/>
          </ac:spMkLst>
        </pc:spChg>
        <pc:grpChg chg="add mod">
          <ac:chgData name="Rodolfo Duarte Pinto" userId="3c1d2390-f3e2-48ed-a692-c2bca7123a2a" providerId="ADAL" clId="{17E557AB-BC17-4DCF-8FBC-51EC221AA096}" dt="2024-03-04T10:57:14.502" v="108"/>
          <ac:grpSpMkLst>
            <pc:docMk/>
            <pc:sldMk cId="4060249361" sldId="331"/>
            <ac:grpSpMk id="18" creationId="{0815D2EA-2B09-4B52-8EF4-5E1FDBEB2337}"/>
          </ac:grpSpMkLst>
        </pc:grpChg>
        <pc:picChg chg="del">
          <ac:chgData name="Rodolfo Duarte Pinto" userId="3c1d2390-f3e2-48ed-a692-c2bca7123a2a" providerId="ADAL" clId="{17E557AB-BC17-4DCF-8FBC-51EC221AA096}" dt="2024-03-04T10:57:11.007" v="105" actId="478"/>
          <ac:picMkLst>
            <pc:docMk/>
            <pc:sldMk cId="4060249361" sldId="33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17E557AB-BC17-4DCF-8FBC-51EC221AA096}" dt="2024-03-04T10:57:14.502" v="108"/>
          <ac:picMkLst>
            <pc:docMk/>
            <pc:sldMk cId="4060249361" sldId="331"/>
            <ac:picMk id="20" creationId="{7FCB149E-144E-4A3E-B9A8-2C4E4C82457F}"/>
          </ac:picMkLst>
        </pc:picChg>
        <pc:cxnChg chg="del">
          <ac:chgData name="Rodolfo Duarte Pinto" userId="3c1d2390-f3e2-48ed-a692-c2bca7123a2a" providerId="ADAL" clId="{17E557AB-BC17-4DCF-8FBC-51EC221AA096}" dt="2024-03-04T10:57:11.007" v="105" actId="478"/>
          <ac:cxnSpMkLst>
            <pc:docMk/>
            <pc:sldMk cId="4060249361" sldId="33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17E557AB-BC17-4DCF-8FBC-51EC221AA096}" dt="2024-03-04T10:57:14.502" v="108"/>
          <ac:cxnSpMkLst>
            <pc:docMk/>
            <pc:sldMk cId="4060249361" sldId="331"/>
            <ac:cxnSpMk id="21" creationId="{C6835485-559F-41F0-9A7C-D1BFBB004872}"/>
          </ac:cxnSpMkLst>
        </pc:cxnChg>
      </pc:sldChg>
      <pc:sldChg chg="addSp delSp modSp mod">
        <pc:chgData name="Rodolfo Duarte Pinto" userId="3c1d2390-f3e2-48ed-a692-c2bca7123a2a" providerId="ADAL" clId="{17E557AB-BC17-4DCF-8FBC-51EC221AA096}" dt="2024-03-04T10:57:45.987" v="154" actId="5793"/>
        <pc:sldMkLst>
          <pc:docMk/>
          <pc:sldMk cId="3163782259" sldId="332"/>
        </pc:sldMkLst>
        <pc:spChg chg="del">
          <ac:chgData name="Rodolfo Duarte Pinto" userId="3c1d2390-f3e2-48ed-a692-c2bca7123a2a" providerId="ADAL" clId="{17E557AB-BC17-4DCF-8FBC-51EC221AA096}" dt="2024-03-04T10:57:32.527" v="130" actId="478"/>
          <ac:spMkLst>
            <pc:docMk/>
            <pc:sldMk cId="3163782259" sldId="332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17E557AB-BC17-4DCF-8FBC-51EC221AA096}" dt="2024-03-04T10:57:36.450" v="133"/>
          <ac:spMkLst>
            <pc:docMk/>
            <pc:sldMk cId="3163782259" sldId="332"/>
            <ac:spMk id="8" creationId="{4EC12630-9422-4450-AB40-201E640BA63B}"/>
          </ac:spMkLst>
        </pc:spChg>
        <pc:spChg chg="del">
          <ac:chgData name="Rodolfo Duarte Pinto" userId="3c1d2390-f3e2-48ed-a692-c2bca7123a2a" providerId="ADAL" clId="{17E557AB-BC17-4DCF-8FBC-51EC221AA096}" dt="2024-03-04T10:57:35.437" v="132" actId="478"/>
          <ac:spMkLst>
            <pc:docMk/>
            <pc:sldMk cId="3163782259" sldId="332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17E557AB-BC17-4DCF-8FBC-51EC221AA096}" dt="2024-03-04T10:57:33.968" v="131" actId="478"/>
          <ac:spMkLst>
            <pc:docMk/>
            <pc:sldMk cId="3163782259" sldId="332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17E557AB-BC17-4DCF-8FBC-51EC221AA096}" dt="2024-03-04T10:57:45.987" v="154" actId="5793"/>
          <ac:spMkLst>
            <pc:docMk/>
            <pc:sldMk cId="3163782259" sldId="332"/>
            <ac:spMk id="14" creationId="{526224BA-82EA-4A8B-B94A-63FE92B432A5}"/>
          </ac:spMkLst>
        </pc:spChg>
        <pc:grpChg chg="add mod">
          <ac:chgData name="Rodolfo Duarte Pinto" userId="3c1d2390-f3e2-48ed-a692-c2bca7123a2a" providerId="ADAL" clId="{17E557AB-BC17-4DCF-8FBC-51EC221AA096}" dt="2024-03-04T10:57:36.450" v="133"/>
          <ac:grpSpMkLst>
            <pc:docMk/>
            <pc:sldMk cId="3163782259" sldId="332"/>
            <ac:grpSpMk id="9" creationId="{7C96A559-5600-4CEE-8ED7-6C8E1AB40329}"/>
          </ac:grpSpMkLst>
        </pc:grpChg>
        <pc:picChg chg="del">
          <ac:chgData name="Rodolfo Duarte Pinto" userId="3c1d2390-f3e2-48ed-a692-c2bca7123a2a" providerId="ADAL" clId="{17E557AB-BC17-4DCF-8FBC-51EC221AA096}" dt="2024-03-04T10:57:32.527" v="130" actId="478"/>
          <ac:picMkLst>
            <pc:docMk/>
            <pc:sldMk cId="3163782259" sldId="332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17E557AB-BC17-4DCF-8FBC-51EC221AA096}" dt="2024-03-04T10:57:36.450" v="133"/>
          <ac:picMkLst>
            <pc:docMk/>
            <pc:sldMk cId="3163782259" sldId="332"/>
            <ac:picMk id="10" creationId="{07813270-69D6-4FB2-B822-ECE6316D96E0}"/>
          </ac:picMkLst>
        </pc:picChg>
        <pc:cxnChg chg="del">
          <ac:chgData name="Rodolfo Duarte Pinto" userId="3c1d2390-f3e2-48ed-a692-c2bca7123a2a" providerId="ADAL" clId="{17E557AB-BC17-4DCF-8FBC-51EC221AA096}" dt="2024-03-04T10:57:32.527" v="130" actId="478"/>
          <ac:cxnSpMkLst>
            <pc:docMk/>
            <pc:sldMk cId="3163782259" sldId="332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17E557AB-BC17-4DCF-8FBC-51EC221AA096}" dt="2024-03-04T10:57:36.450" v="133"/>
          <ac:cxnSpMkLst>
            <pc:docMk/>
            <pc:sldMk cId="3163782259" sldId="332"/>
            <ac:cxnSpMk id="13" creationId="{822A42A8-57EB-4F30-B749-97413E1F4CE4}"/>
          </ac:cxnSpMkLst>
        </pc:cxnChg>
      </pc:sldChg>
      <pc:sldChg chg="addSp delSp modSp mod">
        <pc:chgData name="Rodolfo Duarte Pinto" userId="3c1d2390-f3e2-48ed-a692-c2bca7123a2a" providerId="ADAL" clId="{17E557AB-BC17-4DCF-8FBC-51EC221AA096}" dt="2024-03-04T10:58:02.307" v="178" actId="5793"/>
        <pc:sldMkLst>
          <pc:docMk/>
          <pc:sldMk cId="2889113098" sldId="333"/>
        </pc:sldMkLst>
        <pc:spChg chg="del">
          <ac:chgData name="Rodolfo Duarte Pinto" userId="3c1d2390-f3e2-48ed-a692-c2bca7123a2a" providerId="ADAL" clId="{17E557AB-BC17-4DCF-8FBC-51EC221AA096}" dt="2024-03-04T10:57:51.046" v="155" actId="478"/>
          <ac:spMkLst>
            <pc:docMk/>
            <pc:sldMk cId="2889113098" sldId="333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17E557AB-BC17-4DCF-8FBC-51EC221AA096}" dt="2024-03-04T10:57:54.847" v="158" actId="478"/>
          <ac:spMkLst>
            <pc:docMk/>
            <pc:sldMk cId="2889113098" sldId="333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17E557AB-BC17-4DCF-8FBC-51EC221AA096}" dt="2024-03-04T10:57:53.466" v="157" actId="478"/>
          <ac:spMkLst>
            <pc:docMk/>
            <pc:sldMk cId="2889113098" sldId="333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17E557AB-BC17-4DCF-8FBC-51EC221AA096}" dt="2024-03-04T10:57:55.977" v="159"/>
          <ac:spMkLst>
            <pc:docMk/>
            <pc:sldMk cId="2889113098" sldId="333"/>
            <ac:spMk id="22" creationId="{A4CD14FA-8EC9-44F2-8A0F-99A4B4D6288C}"/>
          </ac:spMkLst>
        </pc:spChg>
        <pc:spChg chg="add mod">
          <ac:chgData name="Rodolfo Duarte Pinto" userId="3c1d2390-f3e2-48ed-a692-c2bca7123a2a" providerId="ADAL" clId="{17E557AB-BC17-4DCF-8FBC-51EC221AA096}" dt="2024-03-04T10:58:02.307" v="178" actId="5793"/>
          <ac:spMkLst>
            <pc:docMk/>
            <pc:sldMk cId="2889113098" sldId="333"/>
            <ac:spMk id="26" creationId="{AD2CC697-8994-428B-8E6C-66DD66288E58}"/>
          </ac:spMkLst>
        </pc:spChg>
        <pc:grpChg chg="add mod">
          <ac:chgData name="Rodolfo Duarte Pinto" userId="3c1d2390-f3e2-48ed-a692-c2bca7123a2a" providerId="ADAL" clId="{17E557AB-BC17-4DCF-8FBC-51EC221AA096}" dt="2024-03-04T10:57:55.977" v="159"/>
          <ac:grpSpMkLst>
            <pc:docMk/>
            <pc:sldMk cId="2889113098" sldId="333"/>
            <ac:grpSpMk id="23" creationId="{207C278F-990D-416A-AAA5-37022A6DF041}"/>
          </ac:grpSpMkLst>
        </pc:grpChg>
        <pc:picChg chg="del">
          <ac:chgData name="Rodolfo Duarte Pinto" userId="3c1d2390-f3e2-48ed-a692-c2bca7123a2a" providerId="ADAL" clId="{17E557AB-BC17-4DCF-8FBC-51EC221AA096}" dt="2024-03-04T10:57:52.027" v="156" actId="478"/>
          <ac:picMkLst>
            <pc:docMk/>
            <pc:sldMk cId="2889113098" sldId="333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17E557AB-BC17-4DCF-8FBC-51EC221AA096}" dt="2024-03-04T10:57:55.977" v="159"/>
          <ac:picMkLst>
            <pc:docMk/>
            <pc:sldMk cId="2889113098" sldId="333"/>
            <ac:picMk id="24" creationId="{B38E72D8-5A2D-4225-8DB8-B228254CED7C}"/>
          </ac:picMkLst>
        </pc:picChg>
        <pc:cxnChg chg="del">
          <ac:chgData name="Rodolfo Duarte Pinto" userId="3c1d2390-f3e2-48ed-a692-c2bca7123a2a" providerId="ADAL" clId="{17E557AB-BC17-4DCF-8FBC-51EC221AA096}" dt="2024-03-04T10:57:51.046" v="155" actId="478"/>
          <ac:cxnSpMkLst>
            <pc:docMk/>
            <pc:sldMk cId="2889113098" sldId="333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17E557AB-BC17-4DCF-8FBC-51EC221AA096}" dt="2024-03-04T10:57:55.977" v="159"/>
          <ac:cxnSpMkLst>
            <pc:docMk/>
            <pc:sldMk cId="2889113098" sldId="333"/>
            <ac:cxnSpMk id="25" creationId="{E33C2F7B-6ABB-4E76-92F7-4E6BB6621BA9}"/>
          </ac:cxnSpMkLst>
        </pc:cxnChg>
      </pc:sldChg>
      <pc:sldChg chg="addSp delSp modSp mod">
        <pc:chgData name="Rodolfo Duarte Pinto" userId="3c1d2390-f3e2-48ed-a692-c2bca7123a2a" providerId="ADAL" clId="{17E557AB-BC17-4DCF-8FBC-51EC221AA096}" dt="2024-03-04T10:59:23.031" v="215"/>
        <pc:sldMkLst>
          <pc:docMk/>
          <pc:sldMk cId="506603611" sldId="334"/>
        </pc:sldMkLst>
        <pc:spChg chg="del">
          <ac:chgData name="Rodolfo Duarte Pinto" userId="3c1d2390-f3e2-48ed-a692-c2bca7123a2a" providerId="ADAL" clId="{17E557AB-BC17-4DCF-8FBC-51EC221AA096}" dt="2024-03-04T10:59:20.428" v="214" actId="478"/>
          <ac:spMkLst>
            <pc:docMk/>
            <pc:sldMk cId="506603611" sldId="334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17E557AB-BC17-4DCF-8FBC-51EC221AA096}" dt="2024-03-04T10:59:04.587" v="213"/>
          <ac:spMkLst>
            <pc:docMk/>
            <pc:sldMk cId="506603611" sldId="334"/>
            <ac:spMk id="8" creationId="{045A79A7-04B7-4979-818B-BA0A2053C3F0}"/>
          </ac:spMkLst>
        </pc:spChg>
        <pc:spChg chg="del">
          <ac:chgData name="Rodolfo Duarte Pinto" userId="3c1d2390-f3e2-48ed-a692-c2bca7123a2a" providerId="ADAL" clId="{17E557AB-BC17-4DCF-8FBC-51EC221AA096}" dt="2024-03-04T10:59:03.593" v="212" actId="478"/>
          <ac:spMkLst>
            <pc:docMk/>
            <pc:sldMk cId="506603611" sldId="334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17E557AB-BC17-4DCF-8FBC-51EC221AA096}" dt="2024-03-04T10:59:02.502" v="211" actId="478"/>
          <ac:spMkLst>
            <pc:docMk/>
            <pc:sldMk cId="506603611" sldId="334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17E557AB-BC17-4DCF-8FBC-51EC221AA096}" dt="2024-03-04T10:59:23.031" v="215"/>
          <ac:spMkLst>
            <pc:docMk/>
            <pc:sldMk cId="506603611" sldId="334"/>
            <ac:spMk id="14" creationId="{AB48BD96-E21B-4F0F-9703-FA8FBB1CC55C}"/>
          </ac:spMkLst>
        </pc:spChg>
        <pc:grpChg chg="add mod">
          <ac:chgData name="Rodolfo Duarte Pinto" userId="3c1d2390-f3e2-48ed-a692-c2bca7123a2a" providerId="ADAL" clId="{17E557AB-BC17-4DCF-8FBC-51EC221AA096}" dt="2024-03-04T10:59:04.587" v="213"/>
          <ac:grpSpMkLst>
            <pc:docMk/>
            <pc:sldMk cId="506603611" sldId="334"/>
            <ac:grpSpMk id="9" creationId="{3C341BD4-3A23-4D3F-AEF4-04EDF4A0B30C}"/>
          </ac:grpSpMkLst>
        </pc:grpChg>
        <pc:picChg chg="del">
          <ac:chgData name="Rodolfo Duarte Pinto" userId="3c1d2390-f3e2-48ed-a692-c2bca7123a2a" providerId="ADAL" clId="{17E557AB-BC17-4DCF-8FBC-51EC221AA096}" dt="2024-03-04T10:58:59.951" v="209" actId="478"/>
          <ac:picMkLst>
            <pc:docMk/>
            <pc:sldMk cId="506603611" sldId="334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17E557AB-BC17-4DCF-8FBC-51EC221AA096}" dt="2024-03-04T10:59:04.587" v="213"/>
          <ac:picMkLst>
            <pc:docMk/>
            <pc:sldMk cId="506603611" sldId="334"/>
            <ac:picMk id="10" creationId="{40CD3DA0-A152-4230-B587-A82346581F01}"/>
          </ac:picMkLst>
        </pc:picChg>
        <pc:cxnChg chg="del">
          <ac:chgData name="Rodolfo Duarte Pinto" userId="3c1d2390-f3e2-48ed-a692-c2bca7123a2a" providerId="ADAL" clId="{17E557AB-BC17-4DCF-8FBC-51EC221AA096}" dt="2024-03-04T10:59:01.217" v="210" actId="478"/>
          <ac:cxnSpMkLst>
            <pc:docMk/>
            <pc:sldMk cId="506603611" sldId="334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17E557AB-BC17-4DCF-8FBC-51EC221AA096}" dt="2024-03-04T10:59:04.587" v="213"/>
          <ac:cxnSpMkLst>
            <pc:docMk/>
            <pc:sldMk cId="506603611" sldId="334"/>
            <ac:cxnSpMk id="13" creationId="{4F0E45C9-A794-42B3-BBC4-A1542E90FBAA}"/>
          </ac:cxnSpMkLst>
        </pc:cxnChg>
      </pc:sldChg>
      <pc:sldChg chg="addSp delSp modSp mod">
        <pc:chgData name="Rodolfo Duarte Pinto" userId="3c1d2390-f3e2-48ed-a692-c2bca7123a2a" providerId="ADAL" clId="{17E557AB-BC17-4DCF-8FBC-51EC221AA096}" dt="2024-03-04T10:59:53.376" v="232" actId="20577"/>
        <pc:sldMkLst>
          <pc:docMk/>
          <pc:sldMk cId="2523286167" sldId="335"/>
        </pc:sldMkLst>
        <pc:spChg chg="add del">
          <ac:chgData name="Rodolfo Duarte Pinto" userId="3c1d2390-f3e2-48ed-a692-c2bca7123a2a" providerId="ADAL" clId="{17E557AB-BC17-4DCF-8FBC-51EC221AA096}" dt="2024-03-04T10:59:45.406" v="224" actId="478"/>
          <ac:spMkLst>
            <pc:docMk/>
            <pc:sldMk cId="2523286167" sldId="335"/>
            <ac:spMk id="7" creationId="{F8F5523B-5C5F-2049-8B91-9B9B23693F2D}"/>
          </ac:spMkLst>
        </pc:spChg>
        <pc:spChg chg="add del">
          <ac:chgData name="Rodolfo Duarte Pinto" userId="3c1d2390-f3e2-48ed-a692-c2bca7123a2a" providerId="ADAL" clId="{17E557AB-BC17-4DCF-8FBC-51EC221AA096}" dt="2024-03-04T10:59:46.806" v="227" actId="478"/>
          <ac:spMkLst>
            <pc:docMk/>
            <pc:sldMk cId="2523286167" sldId="335"/>
            <ac:spMk id="11" creationId="{A4BF32E4-7D7E-0B4A-950F-55A789E5B9D4}"/>
          </ac:spMkLst>
        </pc:spChg>
        <pc:spChg chg="add del">
          <ac:chgData name="Rodolfo Duarte Pinto" userId="3c1d2390-f3e2-48ed-a692-c2bca7123a2a" providerId="ADAL" clId="{17E557AB-BC17-4DCF-8FBC-51EC221AA096}" dt="2024-03-04T10:59:46.346" v="226" actId="478"/>
          <ac:spMkLst>
            <pc:docMk/>
            <pc:sldMk cId="2523286167" sldId="335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17E557AB-BC17-4DCF-8FBC-51EC221AA096}" dt="2024-03-04T10:59:47.728" v="228"/>
          <ac:spMkLst>
            <pc:docMk/>
            <pc:sldMk cId="2523286167" sldId="335"/>
            <ac:spMk id="22" creationId="{B79D617B-70F4-4F67-AA35-9F164A00E7A9}"/>
          </ac:spMkLst>
        </pc:spChg>
        <pc:spChg chg="add mod">
          <ac:chgData name="Rodolfo Duarte Pinto" userId="3c1d2390-f3e2-48ed-a692-c2bca7123a2a" providerId="ADAL" clId="{17E557AB-BC17-4DCF-8FBC-51EC221AA096}" dt="2024-03-04T10:59:53.376" v="232" actId="20577"/>
          <ac:spMkLst>
            <pc:docMk/>
            <pc:sldMk cId="2523286167" sldId="335"/>
            <ac:spMk id="28" creationId="{1F030E92-9BEC-4AEC-A90A-4B1A334B56B3}"/>
          </ac:spMkLst>
        </pc:spChg>
        <pc:grpChg chg="add mod">
          <ac:chgData name="Rodolfo Duarte Pinto" userId="3c1d2390-f3e2-48ed-a692-c2bca7123a2a" providerId="ADAL" clId="{17E557AB-BC17-4DCF-8FBC-51EC221AA096}" dt="2024-03-04T10:59:47.728" v="228"/>
          <ac:grpSpMkLst>
            <pc:docMk/>
            <pc:sldMk cId="2523286167" sldId="335"/>
            <ac:grpSpMk id="23" creationId="{A7AF6604-AB52-4A9B-88D6-CDC798CD9CF9}"/>
          </ac:grpSpMkLst>
        </pc:grpChg>
        <pc:picChg chg="add del">
          <ac:chgData name="Rodolfo Duarte Pinto" userId="3c1d2390-f3e2-48ed-a692-c2bca7123a2a" providerId="ADAL" clId="{17E557AB-BC17-4DCF-8FBC-51EC221AA096}" dt="2024-03-04T10:59:45.892" v="225" actId="478"/>
          <ac:picMkLst>
            <pc:docMk/>
            <pc:sldMk cId="2523286167" sldId="335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17E557AB-BC17-4DCF-8FBC-51EC221AA096}" dt="2024-03-04T10:59:47.728" v="228"/>
          <ac:picMkLst>
            <pc:docMk/>
            <pc:sldMk cId="2523286167" sldId="335"/>
            <ac:picMk id="26" creationId="{6B40D7E7-1B98-48C4-8777-E79D460B7FB2}"/>
          </ac:picMkLst>
        </pc:picChg>
        <pc:cxnChg chg="add del">
          <ac:chgData name="Rodolfo Duarte Pinto" userId="3c1d2390-f3e2-48ed-a692-c2bca7123a2a" providerId="ADAL" clId="{17E557AB-BC17-4DCF-8FBC-51EC221AA096}" dt="2024-03-04T10:59:45.406" v="224" actId="478"/>
          <ac:cxnSpMkLst>
            <pc:docMk/>
            <pc:sldMk cId="2523286167" sldId="335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17E557AB-BC17-4DCF-8FBC-51EC221AA096}" dt="2024-03-04T10:59:47.728" v="228"/>
          <ac:cxnSpMkLst>
            <pc:docMk/>
            <pc:sldMk cId="2523286167" sldId="335"/>
            <ac:cxnSpMk id="27" creationId="{C00DC28D-8CE3-45FD-A015-209274B236CE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E3F508-D54F-DA49-96B0-3E26BC772C76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27754-4C9D-6440-9EA7-678A7A397C7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80481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/3.0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d/3.0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creativecommons.org/licenses/by-nc/3.0/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</a:t>
            </a:r>
            <a:r>
              <a:rPr lang="pt-PT" dirty="0"/>
              <a:t>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nc/3.0/"/>
              </a:rPr>
              <a:t>CC BY-NC</a:t>
            </a: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058748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797872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99321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540214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847749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899137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393627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438160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97520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Destaque os objetivos </a:t>
            </a:r>
            <a:r>
              <a:rPr lang="pt-PT"/>
              <a:t>da aula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38521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56296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51627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br>
              <a:rPr lang="pt-PT" b="1" dirty="0"/>
            </a:br>
            <a:r>
              <a:rPr lang="pt-PT" b="1" dirty="0"/>
              <a:t>Bolo -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nd/3.0/"/>
              </a:rPr>
              <a:t>CC BY-ND</a:t>
            </a: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dirty="0"/>
              <a:t>Farinha - A imagem está licenciada ao abrigo da </a:t>
            </a:r>
            <a:r>
              <a:rPr lang="pt-PT" sz="1200" dirty="0">
                <a:hlinkClick r:id="rId4" tooltip="https://creativecommons.org/licenses/by-nc/3.0/"/>
              </a:rPr>
              <a:t>CC BY-NC</a:t>
            </a: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dirty="0"/>
              <a:t>Açúcar - A imagem está licenciada ao abrigo da </a:t>
            </a:r>
            <a:r>
              <a:rPr lang="pt-PT" sz="1200" dirty="0">
                <a:hlinkClick r:id="rId4" tooltip="https://creativecommons.org/licenses/by-nc/3.0/"/>
              </a:rPr>
              <a:t>CC BY-NC</a:t>
            </a: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dirty="0"/>
              <a:t>Chocolate - A imagem está licenciada ao abrigo da </a:t>
            </a:r>
            <a:r>
              <a:rPr lang="pt-PT" sz="1200" dirty="0">
                <a:hlinkClick r:id="rId4" tooltip="https://creativecommons.org/licenses/by-nc/3.0/"/>
              </a:rPr>
              <a:t>CC BY-NC</a:t>
            </a: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dirty="0"/>
              <a:t>Leite - A imagem está licenciada ao abrigo da </a:t>
            </a:r>
            <a:r>
              <a:rPr lang="pt-PT" sz="1200" dirty="0">
                <a:hlinkClick r:id="rId4" tooltip="https://creativecommons.org/licenses/by-nc/3.0/"/>
              </a:rPr>
              <a:t>CC BY-NC</a:t>
            </a: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81279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514547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699445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1690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256BEC-235B-7C47-8DFA-806D11C1C5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1E3C1F7-8185-474B-87FF-77C825E075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F8F26D4-A8E8-3F4D-B43E-49CA31A32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8C4FA7A8-0C45-C948-98CA-4B4ABCE0C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1DDD49FD-F901-154B-AC30-1B1EB9A23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44057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80BCF6-2437-6A49-9C42-5C75F40B6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3AA13006-65B7-FA4E-A102-0E0A7CD02E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D24A7C9C-C2BA-684F-8063-4350A8E32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250671ED-D275-4F4C-99A5-F79CA0B87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69424441-4AF8-2243-8A5E-EAB0F9087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69092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F8A69A5-665C-6E46-A102-31D24324EA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2922CA9-F3AE-EB4B-A995-306679CAFC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CBFA90D5-DFD5-E041-B51F-5A5EBD4F5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52A3549-90F2-5942-AE09-019D10BD8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E00E2D74-7C10-6F44-866C-7D7043E7E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33440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F2168E-6347-7D46-8460-8ACE68878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FF40B9D-B19F-B541-84B4-76FD40D8F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30879E2-7FE0-3846-A397-EBEC27542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5A25269B-D868-284C-90DC-46743C43A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74FD868-CC51-EA42-8886-C59220C8A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94268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155B85-5477-EB4C-ABA4-05FB525EB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FCDE5D69-B388-F048-94B7-343A64F941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EDA0C1A-6324-394F-BF80-B3C10D100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72FCA17-6E6F-FE43-915F-E010E5E8D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920F5F86-9CC0-D049-9092-8502995AE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6809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E8AD16-CBC9-8847-AECF-38E66997A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40E5D5AD-1F3F-F748-8550-531925F920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22DA839B-BBF1-994E-A249-AF10EA0870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653A95F7-E708-6949-9B62-B94D2F042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7448D16F-AFD2-4C4D-8AC7-55438CEEA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4D1F8C2B-4475-2843-B76E-A5FC327D3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04406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F6A64F-3990-1545-8C51-9A9339698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A5D2C563-3AE8-C44D-8967-47A960B23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72376D64-82A4-5D4A-9DDA-A397B1632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01A9A8F8-D82F-7945-8971-9045D8C712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CDC79673-D3AE-5E48-A6BC-C6DBDDD524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D6C03A29-E715-494E-90B7-A827F7F84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B46BC881-A57A-484B-A46F-F4435662E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80013AD5-5335-FD40-9E33-6BC16B6DA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43466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CBECBE-AFA6-AF43-B338-B327E758F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07B09FD5-BC1C-8F40-8579-246A361B2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8A8591CE-0E59-EC48-B57D-CD48A6C76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3A1BAC36-C20F-7C42-AD71-ADC79E064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89618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89E5E441-336F-7643-9AD6-966BA7632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D770F658-3EC4-3F41-B83C-6AEA6088B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7F2C3F49-9A93-7842-91D5-4EA6755B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97244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D551A4-F33C-174A-AB94-29A7186FE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0870710A-EF4B-3045-8E23-360D27494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6CD6550B-59D5-AD4B-BCCC-0B29423EE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4C51B329-C678-5E4B-9B49-F0CD7FC7E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88005AB7-DCBD-3B48-A9A8-B1C7068F3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86ABF062-523E-FB4E-9380-A4A75BB8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80369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A0F00C-3E1C-584C-B2A9-B9A70B804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1CE76B8A-EC7B-3D42-99AF-0002B8E28A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BE793943-7367-B741-8777-21F3090691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CA30C60-DC70-C94A-8C94-3B2AA08F3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572120F6-9714-0E48-B3DE-0B3059C21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6BC99915-F3B4-CF4A-8C8F-CFF58D8B1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1425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A945E64D-B559-6F41-B6E6-A786ACA5D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901DFC05-A1AD-044A-B864-C7A0874A20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0394A0B7-676B-9046-BA53-918E108DD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8C5EA-E66E-8141-BA0A-7C7C4C12C1F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D9835BC0-D9AF-D646-BCD9-E2CB6794BA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A606694F-5F9F-1345-AA96-7B3E237AE1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85231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freepngimg.com/png/24454-apple-fruit-transparent-image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freepngimg.com/png/24454-apple-fruit-transparent-image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ransum.org/Maths/Investigation/CarPark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pngimg.com/download/22448" TargetMode="External"/><Relationship Id="rId13" Type="http://schemas.openxmlformats.org/officeDocument/2006/relationships/image" Target="../media/image8.png"/><Relationship Id="rId3" Type="http://schemas.openxmlformats.org/officeDocument/2006/relationships/image" Target="../media/image3.jpg"/><Relationship Id="rId7" Type="http://schemas.openxmlformats.org/officeDocument/2006/relationships/image" Target="../media/image5.png"/><Relationship Id="rId12" Type="http://schemas.openxmlformats.org/officeDocument/2006/relationships/hyperlink" Target="https://pngimg.com/download/4245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ixabay.com/pt/ovos-tigela-porcelana-2747445/" TargetMode="External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5" Type="http://schemas.openxmlformats.org/officeDocument/2006/relationships/image" Target="../media/image2.png"/><Relationship Id="rId10" Type="http://schemas.openxmlformats.org/officeDocument/2006/relationships/hyperlink" Target="http://www.pngall.com/sugar-png" TargetMode="External"/><Relationship Id="rId4" Type="http://schemas.openxmlformats.org/officeDocument/2006/relationships/hyperlink" Target="https://alleideen.com/einfacher-schokoladenkuchen-3-verschiedene-rezepte/" TargetMode="External"/><Relationship Id="rId9" Type="http://schemas.openxmlformats.org/officeDocument/2006/relationships/image" Target="../media/image6.png"/><Relationship Id="rId14" Type="http://schemas.openxmlformats.org/officeDocument/2006/relationships/hyperlink" Target="https://pngimg.com/download/1275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605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aixaDeTexto 18">
            <a:extLst>
              <a:ext uri="{FF2B5EF4-FFF2-40B4-BE49-F238E27FC236}">
                <a16:creationId xmlns:a16="http://schemas.microsoft.com/office/drawing/2014/main" id="{E08771F4-DC74-1B4A-8712-E1E9EC85FD24}"/>
              </a:ext>
            </a:extLst>
          </p:cNvPr>
          <p:cNvSpPr txBox="1"/>
          <p:nvPr/>
        </p:nvSpPr>
        <p:spPr>
          <a:xfrm>
            <a:off x="882345" y="1748189"/>
            <a:ext cx="10380129" cy="2055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Quando lemos um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problema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é importante decompô-lo. Por exemplo: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Pedro tem 5 maçãs. Um amigo, o João, deu-lhe mais 6. Quantas maçãs é que o Pedro tem no total?</a:t>
            </a:r>
          </a:p>
        </p:txBody>
      </p:sp>
      <p:pic>
        <p:nvPicPr>
          <p:cNvPr id="4" name="Imagem 3" descr="Uma imagem com maçã, fruta, vermelho&#10;&#10;Descrição gerada automaticamente">
            <a:extLst>
              <a:ext uri="{FF2B5EF4-FFF2-40B4-BE49-F238E27FC236}">
                <a16:creationId xmlns:a16="http://schemas.microsoft.com/office/drawing/2014/main" id="{CE46D797-F9E1-7342-8DD2-F599CFB68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83376" y="3921397"/>
            <a:ext cx="1905001" cy="2371670"/>
          </a:xfrm>
          <a:prstGeom prst="rect">
            <a:avLst/>
          </a:prstGeom>
        </p:spPr>
      </p:pic>
      <p:pic>
        <p:nvPicPr>
          <p:cNvPr id="13" name="Imagem 12" descr="Uma imagem com maçã, fruta, vermelho&#10;&#10;Descrição gerada automaticamente">
            <a:extLst>
              <a:ext uri="{FF2B5EF4-FFF2-40B4-BE49-F238E27FC236}">
                <a16:creationId xmlns:a16="http://schemas.microsoft.com/office/drawing/2014/main" id="{382C9736-5417-B444-A58C-034B8F840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901642" y="3921397"/>
            <a:ext cx="1905001" cy="2371670"/>
          </a:xfrm>
          <a:prstGeom prst="rect">
            <a:avLst/>
          </a:prstGeom>
        </p:spPr>
      </p:pic>
      <p:pic>
        <p:nvPicPr>
          <p:cNvPr id="14" name="Imagem 13" descr="Uma imagem com maçã, fruta, vermelho&#10;&#10;Descrição gerada automaticamente">
            <a:extLst>
              <a:ext uri="{FF2B5EF4-FFF2-40B4-BE49-F238E27FC236}">
                <a16:creationId xmlns:a16="http://schemas.microsoft.com/office/drawing/2014/main" id="{4B9C6BF8-B873-604E-B020-4BDC796BCB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119908" y="3921397"/>
            <a:ext cx="1905001" cy="2371670"/>
          </a:xfrm>
          <a:prstGeom prst="rect">
            <a:avLst/>
          </a:prstGeom>
        </p:spPr>
      </p:pic>
      <p:pic>
        <p:nvPicPr>
          <p:cNvPr id="15" name="Imagem 14" descr="Uma imagem com maçã, fruta, vermelho&#10;&#10;Descrição gerada automaticamente">
            <a:extLst>
              <a:ext uri="{FF2B5EF4-FFF2-40B4-BE49-F238E27FC236}">
                <a16:creationId xmlns:a16="http://schemas.microsoft.com/office/drawing/2014/main" id="{00B7DA4B-7E00-F24F-9E21-774E3A5671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338174" y="3921397"/>
            <a:ext cx="1905001" cy="2371670"/>
          </a:xfrm>
          <a:prstGeom prst="rect">
            <a:avLst/>
          </a:prstGeom>
        </p:spPr>
      </p:pic>
      <p:pic>
        <p:nvPicPr>
          <p:cNvPr id="16" name="Imagem 15" descr="Uma imagem com maçã, fruta, vermelho&#10;&#10;Descrição gerada automaticamente">
            <a:extLst>
              <a:ext uri="{FF2B5EF4-FFF2-40B4-BE49-F238E27FC236}">
                <a16:creationId xmlns:a16="http://schemas.microsoft.com/office/drawing/2014/main" id="{78B03684-1BF5-2147-B655-79D5696E4B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556440" y="3921397"/>
            <a:ext cx="1905001" cy="2371670"/>
          </a:xfrm>
          <a:prstGeom prst="rect">
            <a:avLst/>
          </a:prstGeom>
        </p:spPr>
      </p:pic>
      <p:sp>
        <p:nvSpPr>
          <p:cNvPr id="17" name="Retângulo 16">
            <a:extLst>
              <a:ext uri="{FF2B5EF4-FFF2-40B4-BE49-F238E27FC236}">
                <a16:creationId xmlns:a16="http://schemas.microsoft.com/office/drawing/2014/main" id="{FC2EBADD-1AD0-4702-8AEE-62B3C4BB1998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0815D2EA-2B09-4B52-8EF4-5E1FDBEB2337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0" name="Imagem 1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7FCB149E-144E-4A3E-B9A8-2C4E4C824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1" name="Conexão Reta 4">
              <a:extLst>
                <a:ext uri="{FF2B5EF4-FFF2-40B4-BE49-F238E27FC236}">
                  <a16:creationId xmlns:a16="http://schemas.microsoft.com/office/drawing/2014/main" id="{C6835485-559F-41F0-9A7C-D1BFBB004872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61C0BFF0-3FF6-4026-B589-632C026E46FE}"/>
              </a:ext>
            </a:extLst>
          </p:cNvPr>
          <p:cNvSpPr/>
          <p:nvPr/>
        </p:nvSpPr>
        <p:spPr>
          <a:xfrm>
            <a:off x="2886583" y="491266"/>
            <a:ext cx="386997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 na matemática…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249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aixaDeTexto 18">
            <a:extLst>
              <a:ext uri="{FF2B5EF4-FFF2-40B4-BE49-F238E27FC236}">
                <a16:creationId xmlns:a16="http://schemas.microsoft.com/office/drawing/2014/main" id="{E08771F4-DC74-1B4A-8712-E1E9EC85FD24}"/>
              </a:ext>
            </a:extLst>
          </p:cNvPr>
          <p:cNvSpPr txBox="1"/>
          <p:nvPr/>
        </p:nvSpPr>
        <p:spPr>
          <a:xfrm>
            <a:off x="882345" y="1748189"/>
            <a:ext cx="10380129" cy="4086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Pedro tem 5 maçãs. O seu amigo João dá-lhe mais 6. Quantas maçãs é que a Pedro tem no total?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Tiramos os números de que precisamos: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Procuramos palavras-chave: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 no total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Sabemos que “tem no total” significa que vamos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adicionar 5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4EC12630-9422-4450-AB40-201E640BA63B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7C96A559-5600-4CEE-8ED7-6C8E1AB40329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813270-69D6-4FB2-B822-ECE6316D9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822A42A8-57EB-4F30-B749-97413E1F4CE4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tângulo 13">
            <a:extLst>
              <a:ext uri="{FF2B5EF4-FFF2-40B4-BE49-F238E27FC236}">
                <a16:creationId xmlns:a16="http://schemas.microsoft.com/office/drawing/2014/main" id="{526224BA-82EA-4A8B-B94A-63FE92B432A5}"/>
              </a:ext>
            </a:extLst>
          </p:cNvPr>
          <p:cNvSpPr/>
          <p:nvPr/>
        </p:nvSpPr>
        <p:spPr>
          <a:xfrm>
            <a:off x="2886583" y="491266"/>
            <a:ext cx="386997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 na matemática…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782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aixaDeTexto 18">
            <a:extLst>
              <a:ext uri="{FF2B5EF4-FFF2-40B4-BE49-F238E27FC236}">
                <a16:creationId xmlns:a16="http://schemas.microsoft.com/office/drawing/2014/main" id="{E08771F4-DC74-1B4A-8712-E1E9EC85FD24}"/>
              </a:ext>
            </a:extLst>
          </p:cNvPr>
          <p:cNvSpPr txBox="1"/>
          <p:nvPr/>
        </p:nvSpPr>
        <p:spPr>
          <a:xfrm>
            <a:off x="4480410" y="3512125"/>
            <a:ext cx="2826323" cy="531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 + 6 = 11</a:t>
            </a: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Imagem 7" descr="Uma imagem com maçã, fruta, vermelho&#10;&#10;Descrição gerada automaticamente">
            <a:extLst>
              <a:ext uri="{FF2B5EF4-FFF2-40B4-BE49-F238E27FC236}">
                <a16:creationId xmlns:a16="http://schemas.microsoft.com/office/drawing/2014/main" id="{D8AAD246-FFC6-A448-86BE-D6548F6124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04803" y="4564794"/>
            <a:ext cx="1324369" cy="1648800"/>
          </a:xfrm>
          <a:prstGeom prst="rect">
            <a:avLst/>
          </a:prstGeom>
        </p:spPr>
      </p:pic>
      <p:pic>
        <p:nvPicPr>
          <p:cNvPr id="9" name="Imagem 8" descr="Uma imagem com maçã, fruta, vermelho&#10;&#10;Descrição gerada automaticamente">
            <a:extLst>
              <a:ext uri="{FF2B5EF4-FFF2-40B4-BE49-F238E27FC236}">
                <a16:creationId xmlns:a16="http://schemas.microsoft.com/office/drawing/2014/main" id="{B7876B98-5F42-734C-B1A1-EAD6A856DC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384299" y="4564794"/>
            <a:ext cx="1324369" cy="1648800"/>
          </a:xfrm>
          <a:prstGeom prst="rect">
            <a:avLst/>
          </a:prstGeom>
        </p:spPr>
      </p:pic>
      <p:pic>
        <p:nvPicPr>
          <p:cNvPr id="10" name="Imagem 9" descr="Uma imagem com maçã, fruta, vermelho&#10;&#10;Descrição gerada automaticamente">
            <a:extLst>
              <a:ext uri="{FF2B5EF4-FFF2-40B4-BE49-F238E27FC236}">
                <a16:creationId xmlns:a16="http://schemas.microsoft.com/office/drawing/2014/main" id="{62508EDA-253C-1445-B242-67A43CAC3A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363795" y="4564794"/>
            <a:ext cx="1324369" cy="1648800"/>
          </a:xfrm>
          <a:prstGeom prst="rect">
            <a:avLst/>
          </a:prstGeom>
        </p:spPr>
      </p:pic>
      <p:pic>
        <p:nvPicPr>
          <p:cNvPr id="13" name="Imagem 12" descr="Uma imagem com maçã, fruta, vermelho&#10;&#10;Descrição gerada automaticamente">
            <a:extLst>
              <a:ext uri="{FF2B5EF4-FFF2-40B4-BE49-F238E27FC236}">
                <a16:creationId xmlns:a16="http://schemas.microsoft.com/office/drawing/2014/main" id="{D505BCBB-9ECE-6349-9F2A-DD175E85AA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343291" y="4564794"/>
            <a:ext cx="1324369" cy="1648800"/>
          </a:xfrm>
          <a:prstGeom prst="rect">
            <a:avLst/>
          </a:prstGeom>
        </p:spPr>
      </p:pic>
      <p:pic>
        <p:nvPicPr>
          <p:cNvPr id="14" name="Imagem 13" descr="Uma imagem com maçã, fruta, vermelho&#10;&#10;Descrição gerada automaticamente">
            <a:extLst>
              <a:ext uri="{FF2B5EF4-FFF2-40B4-BE49-F238E27FC236}">
                <a16:creationId xmlns:a16="http://schemas.microsoft.com/office/drawing/2014/main" id="{1B44DB53-6739-8B42-B163-B6E7EFC03D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322787" y="4564794"/>
            <a:ext cx="1324369" cy="1648800"/>
          </a:xfrm>
          <a:prstGeom prst="rect">
            <a:avLst/>
          </a:prstGeom>
        </p:spPr>
      </p:pic>
      <p:pic>
        <p:nvPicPr>
          <p:cNvPr id="15" name="Imagem 14" descr="Uma imagem com maçã, fruta, vermelho&#10;&#10;Descrição gerada automaticamente">
            <a:extLst>
              <a:ext uri="{FF2B5EF4-FFF2-40B4-BE49-F238E27FC236}">
                <a16:creationId xmlns:a16="http://schemas.microsoft.com/office/drawing/2014/main" id="{33C29682-E478-2247-9857-3CE9AEA1A4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2390" y="1393141"/>
            <a:ext cx="1324369" cy="1648800"/>
          </a:xfrm>
          <a:prstGeom prst="rect">
            <a:avLst/>
          </a:prstGeom>
        </p:spPr>
      </p:pic>
      <p:pic>
        <p:nvPicPr>
          <p:cNvPr id="16" name="Imagem 15" descr="Uma imagem com maçã, fruta, vermelho&#10;&#10;Descrição gerada automaticamente">
            <a:extLst>
              <a:ext uri="{FF2B5EF4-FFF2-40B4-BE49-F238E27FC236}">
                <a16:creationId xmlns:a16="http://schemas.microsoft.com/office/drawing/2014/main" id="{094F52D3-78DE-2048-B074-B63D28AE3E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800656" y="1393141"/>
            <a:ext cx="1324369" cy="1648800"/>
          </a:xfrm>
          <a:prstGeom prst="rect">
            <a:avLst/>
          </a:prstGeom>
        </p:spPr>
      </p:pic>
      <p:pic>
        <p:nvPicPr>
          <p:cNvPr id="17" name="Imagem 16" descr="Uma imagem com maçã, fruta, vermelho&#10;&#10;Descrição gerada automaticamente">
            <a:extLst>
              <a:ext uri="{FF2B5EF4-FFF2-40B4-BE49-F238E27FC236}">
                <a16:creationId xmlns:a16="http://schemas.microsoft.com/office/drawing/2014/main" id="{075C88D3-9E61-BA45-ACB5-E892B5CB4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018922" y="1393141"/>
            <a:ext cx="1324369" cy="1648800"/>
          </a:xfrm>
          <a:prstGeom prst="rect">
            <a:avLst/>
          </a:prstGeom>
        </p:spPr>
      </p:pic>
      <p:pic>
        <p:nvPicPr>
          <p:cNvPr id="18" name="Imagem 17" descr="Uma imagem com maçã, fruta, vermelho&#10;&#10;Descrição gerada automaticamente">
            <a:extLst>
              <a:ext uri="{FF2B5EF4-FFF2-40B4-BE49-F238E27FC236}">
                <a16:creationId xmlns:a16="http://schemas.microsoft.com/office/drawing/2014/main" id="{8D792BC7-10EB-3248-8B28-15E31D94C3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237188" y="1393141"/>
            <a:ext cx="1324369" cy="1648800"/>
          </a:xfrm>
          <a:prstGeom prst="rect">
            <a:avLst/>
          </a:prstGeom>
        </p:spPr>
      </p:pic>
      <p:pic>
        <p:nvPicPr>
          <p:cNvPr id="20" name="Imagem 19" descr="Uma imagem com maçã, fruta, vermelho&#10;&#10;Descrição gerada automaticamente">
            <a:extLst>
              <a:ext uri="{FF2B5EF4-FFF2-40B4-BE49-F238E27FC236}">
                <a16:creationId xmlns:a16="http://schemas.microsoft.com/office/drawing/2014/main" id="{E44BF795-8835-BB49-A436-F2653DB2F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455454" y="1393141"/>
            <a:ext cx="1324369" cy="1648800"/>
          </a:xfrm>
          <a:prstGeom prst="rect">
            <a:avLst/>
          </a:prstGeom>
        </p:spPr>
      </p:pic>
      <p:pic>
        <p:nvPicPr>
          <p:cNvPr id="21" name="Imagem 20" descr="Uma imagem com maçã, fruta, vermelho&#10;&#10;Descrição gerada automaticamente">
            <a:extLst>
              <a:ext uri="{FF2B5EF4-FFF2-40B4-BE49-F238E27FC236}">
                <a16:creationId xmlns:a16="http://schemas.microsoft.com/office/drawing/2014/main" id="{6A0243EA-BACA-8D46-A740-063FA69B80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302281" y="4564794"/>
            <a:ext cx="1324369" cy="1648800"/>
          </a:xfrm>
          <a:prstGeom prst="rect">
            <a:avLst/>
          </a:prstGeom>
        </p:spPr>
      </p:pic>
      <p:sp>
        <p:nvSpPr>
          <p:cNvPr id="22" name="Retângulo 21">
            <a:extLst>
              <a:ext uri="{FF2B5EF4-FFF2-40B4-BE49-F238E27FC236}">
                <a16:creationId xmlns:a16="http://schemas.microsoft.com/office/drawing/2014/main" id="{A4CD14FA-8EC9-44F2-8A0F-99A4B4D6288C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207C278F-990D-416A-AAA5-37022A6DF041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4" name="Imagem 2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38E72D8-5A2D-4225-8DB8-B228254CED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5" name="Conexão Reta 4">
              <a:extLst>
                <a:ext uri="{FF2B5EF4-FFF2-40B4-BE49-F238E27FC236}">
                  <a16:creationId xmlns:a16="http://schemas.microsoft.com/office/drawing/2014/main" id="{E33C2F7B-6ABB-4E76-92F7-4E6BB6621BA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tângulo 25">
            <a:extLst>
              <a:ext uri="{FF2B5EF4-FFF2-40B4-BE49-F238E27FC236}">
                <a16:creationId xmlns:a16="http://schemas.microsoft.com/office/drawing/2014/main" id="{AD2CC697-8994-428B-8E6C-66DD66288E58}"/>
              </a:ext>
            </a:extLst>
          </p:cNvPr>
          <p:cNvSpPr/>
          <p:nvPr/>
        </p:nvSpPr>
        <p:spPr>
          <a:xfrm>
            <a:off x="2886583" y="491266"/>
            <a:ext cx="386997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 na matemática…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113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oogle Shape;78;p15">
            <a:extLst>
              <a:ext uri="{FF2B5EF4-FFF2-40B4-BE49-F238E27FC236}">
                <a16:creationId xmlns:a16="http://schemas.microsoft.com/office/drawing/2014/main" id="{423E4395-A73C-A042-BC82-F9547FBD60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0429444"/>
              </p:ext>
            </p:extLst>
          </p:nvPr>
        </p:nvGraphicFramePr>
        <p:xfrm>
          <a:off x="640861" y="2249680"/>
          <a:ext cx="10910277" cy="235863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80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48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586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 i="0" dirty="0" err="1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Decomposição</a:t>
                      </a:r>
                      <a:endParaRPr lang="en" sz="2400" b="1" i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22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Quando decompomos um problema, ou uma tarefa, em partes mais pequenas. 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" name="Retângulo 13">
            <a:extLst>
              <a:ext uri="{FF2B5EF4-FFF2-40B4-BE49-F238E27FC236}">
                <a16:creationId xmlns:a16="http://schemas.microsoft.com/office/drawing/2014/main" id="{6DF98780-6549-6440-9CEE-2C9B29F7126C}"/>
              </a:ext>
            </a:extLst>
          </p:cNvPr>
          <p:cNvSpPr/>
          <p:nvPr/>
        </p:nvSpPr>
        <p:spPr>
          <a:xfrm>
            <a:off x="1348165" y="2998650"/>
            <a:ext cx="2197730" cy="14109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1BCB1B9-E971-054A-A971-D84BA20B7192}"/>
              </a:ext>
            </a:extLst>
          </p:cNvPr>
          <p:cNvSpPr/>
          <p:nvPr/>
        </p:nvSpPr>
        <p:spPr>
          <a:xfrm>
            <a:off x="787898" y="3096902"/>
            <a:ext cx="338168" cy="33816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1" name="Triângulo 20">
            <a:extLst>
              <a:ext uri="{FF2B5EF4-FFF2-40B4-BE49-F238E27FC236}">
                <a16:creationId xmlns:a16="http://schemas.microsoft.com/office/drawing/2014/main" id="{0D12215C-BE09-5047-BD6F-B14BC9480E7C}"/>
              </a:ext>
            </a:extLst>
          </p:cNvPr>
          <p:cNvSpPr/>
          <p:nvPr/>
        </p:nvSpPr>
        <p:spPr>
          <a:xfrm>
            <a:off x="3720838" y="3412162"/>
            <a:ext cx="625108" cy="43390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0D7F903-904F-4441-9574-54AAF1C17A9E}"/>
              </a:ext>
            </a:extLst>
          </p:cNvPr>
          <p:cNvSpPr/>
          <p:nvPr/>
        </p:nvSpPr>
        <p:spPr>
          <a:xfrm>
            <a:off x="757945" y="3969638"/>
            <a:ext cx="338168" cy="33816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09B38C5A-18B7-44E1-BADD-8399635EBFA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6FE3C476-3488-402D-A72C-C1296893802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D8F1DDC5-3943-4693-AE2A-6D47469A4F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E0B61AAF-238F-4BEA-92EA-3546D5E64E6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tângulo 19">
            <a:extLst>
              <a:ext uri="{FF2B5EF4-FFF2-40B4-BE49-F238E27FC236}">
                <a16:creationId xmlns:a16="http://schemas.microsoft.com/office/drawing/2014/main" id="{9BF2FE87-55BA-4E19-8A3D-ABB28759FE09}"/>
              </a:ext>
            </a:extLst>
          </p:cNvPr>
          <p:cNvSpPr/>
          <p:nvPr/>
        </p:nvSpPr>
        <p:spPr>
          <a:xfrm>
            <a:off x="2886583" y="491266"/>
            <a:ext cx="304865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Palavras novas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8009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ângulo 17">
            <a:extLst>
              <a:ext uri="{FF2B5EF4-FFF2-40B4-BE49-F238E27FC236}">
                <a16:creationId xmlns:a16="http://schemas.microsoft.com/office/drawing/2014/main" id="{F4F18F62-8611-634B-846D-55A8A0F3E3B3}"/>
              </a:ext>
            </a:extLst>
          </p:cNvPr>
          <p:cNvSpPr/>
          <p:nvPr/>
        </p:nvSpPr>
        <p:spPr>
          <a:xfrm>
            <a:off x="444066" y="1857486"/>
            <a:ext cx="5755434" cy="4086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Estamos quase sempre a simplificar problemas, mas às vezes nem damos conta.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Reparem neste exemplo: Enquanto resolvem este desafio, pensem em como é que estão a simplificar, a decompor as tarefas.</a:t>
            </a:r>
          </a:p>
        </p:txBody>
      </p:sp>
      <p:pic>
        <p:nvPicPr>
          <p:cNvPr id="6" name="Imagem 5">
            <a:hlinkClick r:id="rId3"/>
            <a:extLst>
              <a:ext uri="{FF2B5EF4-FFF2-40B4-BE49-F238E27FC236}">
                <a16:creationId xmlns:a16="http://schemas.microsoft.com/office/drawing/2014/main" id="{91DC0A70-2177-2745-9C08-10723D12DC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9500" y="1711592"/>
            <a:ext cx="5721102" cy="4086502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54299135-6E68-43C2-8123-E6CBA8DFD000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E6689949-D3E2-44F6-8921-782F02A71B88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4A2CD1C1-AE68-4782-9A47-F520DE6C6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85455A81-7BC8-4E42-9DC2-6FEB7A2CE08A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9D084E92-0355-45FB-BBB6-B509FFAC3283}"/>
              </a:ext>
            </a:extLst>
          </p:cNvPr>
          <p:cNvSpPr/>
          <p:nvPr/>
        </p:nvSpPr>
        <p:spPr>
          <a:xfrm>
            <a:off x="2886583" y="491266"/>
            <a:ext cx="160011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Puzzles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866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ângulo 17">
            <a:extLst>
              <a:ext uri="{FF2B5EF4-FFF2-40B4-BE49-F238E27FC236}">
                <a16:creationId xmlns:a16="http://schemas.microsoft.com/office/drawing/2014/main" id="{F4F18F62-8611-634B-846D-55A8A0F3E3B3}"/>
              </a:ext>
            </a:extLst>
          </p:cNvPr>
          <p:cNvSpPr/>
          <p:nvPr/>
        </p:nvSpPr>
        <p:spPr>
          <a:xfrm>
            <a:off x="254000" y="1375281"/>
            <a:ext cx="11938000" cy="4594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– Desenhar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retângulo grande, na vertical, a fazer de corpo.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– Desenhar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círculo, na parte de cima do retângulo, a fazer de cabeça.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– Dentro do círculo, desenhar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quadrados pequenos, a fazer de olhos.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 – Dentro do círculo, desenhar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triângulo pequeno, como se fosse o nariz.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 – Dentro do círculo, desenhar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retângulo pequeno e na horizontal, a fazer de boca.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 – Desenhar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linhas a saírem do retângulo grande, como se fossem braços. Uma linha para cada lado e na ponta desenhar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pequeno círculo a fazer de mão.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 – Desenhar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círculos pequeno, em baixo do retângulo grande, a fazer de rodas.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045A79A7-04B7-4979-818B-BA0A2053C3F0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3C341BD4-3A23-4D3F-AEF4-04EDF4A0B30C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40CD3DA0-A152-4230-B587-A82346581F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4F0E45C9-A794-42B3-BBC4-A1542E90FBAA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tângulo 13">
            <a:extLst>
              <a:ext uri="{FF2B5EF4-FFF2-40B4-BE49-F238E27FC236}">
                <a16:creationId xmlns:a16="http://schemas.microsoft.com/office/drawing/2014/main" id="{AB48BD96-E21B-4F0F-9703-FA8FBB1CC55C}"/>
              </a:ext>
            </a:extLst>
          </p:cNvPr>
          <p:cNvSpPr/>
          <p:nvPr/>
        </p:nvSpPr>
        <p:spPr>
          <a:xfrm>
            <a:off x="2886583" y="491266"/>
            <a:ext cx="649857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Instruções para desenhar o robô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6036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34692020-DE79-BA4C-863F-6F90391D733D}"/>
              </a:ext>
            </a:extLst>
          </p:cNvPr>
          <p:cNvSpPr/>
          <p:nvPr/>
        </p:nvSpPr>
        <p:spPr>
          <a:xfrm>
            <a:off x="5046133" y="2794008"/>
            <a:ext cx="2099734" cy="296120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016288F-EEBD-5444-87E4-F8BA5D27867E}"/>
              </a:ext>
            </a:extLst>
          </p:cNvPr>
          <p:cNvSpPr/>
          <p:nvPr/>
        </p:nvSpPr>
        <p:spPr>
          <a:xfrm>
            <a:off x="4428566" y="584212"/>
            <a:ext cx="3334868" cy="2209795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EC5A6B2-4352-824D-9C92-0AFD4D141AEE}"/>
              </a:ext>
            </a:extLst>
          </p:cNvPr>
          <p:cNvSpPr/>
          <p:nvPr/>
        </p:nvSpPr>
        <p:spPr>
          <a:xfrm>
            <a:off x="5046133" y="1180543"/>
            <a:ext cx="508566" cy="5085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B5B3D2CF-9AA6-AB4D-9A1C-ED2AD42A742D}"/>
              </a:ext>
            </a:extLst>
          </p:cNvPr>
          <p:cNvSpPr/>
          <p:nvPr/>
        </p:nvSpPr>
        <p:spPr>
          <a:xfrm>
            <a:off x="6637303" y="1180543"/>
            <a:ext cx="508566" cy="5085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Triângulo 8">
            <a:extLst>
              <a:ext uri="{FF2B5EF4-FFF2-40B4-BE49-F238E27FC236}">
                <a16:creationId xmlns:a16="http://schemas.microsoft.com/office/drawing/2014/main" id="{57F1C688-73F9-ED4D-B40B-27B8F0AB02CE}"/>
              </a:ext>
            </a:extLst>
          </p:cNvPr>
          <p:cNvSpPr/>
          <p:nvPr/>
        </p:nvSpPr>
        <p:spPr>
          <a:xfrm>
            <a:off x="5794250" y="1449930"/>
            <a:ext cx="554895" cy="478358"/>
          </a:xfrm>
          <a:prstGeom prst="triangl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8C80A22E-0A3E-3F44-8D87-9B3D61697C95}"/>
              </a:ext>
            </a:extLst>
          </p:cNvPr>
          <p:cNvSpPr/>
          <p:nvPr/>
        </p:nvSpPr>
        <p:spPr>
          <a:xfrm>
            <a:off x="5520832" y="2251086"/>
            <a:ext cx="1185051" cy="22012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6" name="Conexão Reta 15">
            <a:extLst>
              <a:ext uri="{FF2B5EF4-FFF2-40B4-BE49-F238E27FC236}">
                <a16:creationId xmlns:a16="http://schemas.microsoft.com/office/drawing/2014/main" id="{AB8D8124-F9C3-404F-936E-CD7592C43F0F}"/>
              </a:ext>
            </a:extLst>
          </p:cNvPr>
          <p:cNvCxnSpPr/>
          <p:nvPr/>
        </p:nvCxnSpPr>
        <p:spPr>
          <a:xfrm flipH="1">
            <a:off x="3640667" y="3429000"/>
            <a:ext cx="1405466" cy="98213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28F1494A-4428-5C4F-B976-F92340167342}"/>
              </a:ext>
            </a:extLst>
          </p:cNvPr>
          <p:cNvSpPr/>
          <p:nvPr/>
        </p:nvSpPr>
        <p:spPr>
          <a:xfrm>
            <a:off x="3183467" y="4385741"/>
            <a:ext cx="632855" cy="553998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20" name="Conexão Reta 19">
            <a:extLst>
              <a:ext uri="{FF2B5EF4-FFF2-40B4-BE49-F238E27FC236}">
                <a16:creationId xmlns:a16="http://schemas.microsoft.com/office/drawing/2014/main" id="{A02471AC-700B-6245-8B9C-C7BC864B635E}"/>
              </a:ext>
            </a:extLst>
          </p:cNvPr>
          <p:cNvCxnSpPr>
            <a:cxnSpLocks/>
          </p:cNvCxnSpPr>
          <p:nvPr/>
        </p:nvCxnSpPr>
        <p:spPr>
          <a:xfrm>
            <a:off x="7154332" y="3478742"/>
            <a:ext cx="1188557" cy="90592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862A73FC-84B8-2B44-AD9F-DABA5CD0E964}"/>
              </a:ext>
            </a:extLst>
          </p:cNvPr>
          <p:cNvSpPr/>
          <p:nvPr/>
        </p:nvSpPr>
        <p:spPr>
          <a:xfrm>
            <a:off x="5295026" y="5750195"/>
            <a:ext cx="519345" cy="437878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5C50176-4B2C-DB4D-ADE0-1D2FE8E8FF09}"/>
              </a:ext>
            </a:extLst>
          </p:cNvPr>
          <p:cNvSpPr/>
          <p:nvPr/>
        </p:nvSpPr>
        <p:spPr>
          <a:xfrm>
            <a:off x="8084822" y="4384671"/>
            <a:ext cx="632855" cy="553998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9D82961-DD0F-344E-8A93-09D55E18138E}"/>
              </a:ext>
            </a:extLst>
          </p:cNvPr>
          <p:cNvSpPr/>
          <p:nvPr/>
        </p:nvSpPr>
        <p:spPr>
          <a:xfrm>
            <a:off x="6446210" y="5758796"/>
            <a:ext cx="519345" cy="437878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B79D617B-70F4-4F67-AA35-9F164A00E7A9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A7AF6604-AB52-4A9B-88D6-CDC798CD9CF9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6" name="Imagem 2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6B40D7E7-1B98-48C4-8777-E79D460B7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7" name="Conexão Reta 4">
              <a:extLst>
                <a:ext uri="{FF2B5EF4-FFF2-40B4-BE49-F238E27FC236}">
                  <a16:creationId xmlns:a16="http://schemas.microsoft.com/office/drawing/2014/main" id="{C00DC28D-8CE3-45FD-A015-209274B236CE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tângulo 27">
            <a:extLst>
              <a:ext uri="{FF2B5EF4-FFF2-40B4-BE49-F238E27FC236}">
                <a16:creationId xmlns:a16="http://schemas.microsoft.com/office/drawing/2014/main" id="{1F030E92-9BEC-4AEC-A90A-4B1A334B56B3}"/>
              </a:ext>
            </a:extLst>
          </p:cNvPr>
          <p:cNvSpPr/>
          <p:nvPr/>
        </p:nvSpPr>
        <p:spPr>
          <a:xfrm>
            <a:off x="2886583" y="491266"/>
            <a:ext cx="115153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Robô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2861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596676" y="2589186"/>
            <a:ext cx="11242397" cy="223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1 - O que é a decomposição?</a:t>
            </a:r>
          </a:p>
          <a:p>
            <a:pPr>
              <a:lnSpc>
                <a:spcPct val="150000"/>
              </a:lnSpc>
            </a:pPr>
            <a:endParaRPr lang="pt-PT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2 - Porque é que a decomposição pode ajudar a resolvermos problemas ou a completarmos tarefas?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78EF08B4-4C3E-492C-A337-BFC74B4A783A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4BEB5A75-1F20-476E-ACA3-1D0AA6A62317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8D6C48DD-719F-4D93-8D8B-3B7D79BD3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5A94CA23-EE0B-4095-9F85-9E83A495548C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C4AF5C32-0B61-4CB0-B51A-D3149A6057A2}"/>
              </a:ext>
            </a:extLst>
          </p:cNvPr>
          <p:cNvSpPr/>
          <p:nvPr/>
        </p:nvSpPr>
        <p:spPr>
          <a:xfrm>
            <a:off x="2886583" y="491266"/>
            <a:ext cx="160813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Síntese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877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918633" y="2050682"/>
            <a:ext cx="10354734" cy="11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proposta educativa foi traduzida e adaptada do projeto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Computer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Science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(CS4All)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Blueprint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A97B689F-9D9D-5A44-A263-98B5113D666F}"/>
              </a:ext>
            </a:extLst>
          </p:cNvPr>
          <p:cNvGrpSpPr/>
          <p:nvPr/>
        </p:nvGrpSpPr>
        <p:grpSpPr>
          <a:xfrm>
            <a:off x="2448529" y="4241190"/>
            <a:ext cx="7294941" cy="1180002"/>
            <a:chOff x="2491039" y="4757542"/>
            <a:chExt cx="7294941" cy="1180002"/>
          </a:xfrm>
        </p:grpSpPr>
        <p:pic>
          <p:nvPicPr>
            <p:cNvPr id="1026" name="Picture 2" descr="cc logo">
              <a:extLst>
                <a:ext uri="{FF2B5EF4-FFF2-40B4-BE49-F238E27FC236}">
                  <a16:creationId xmlns:a16="http://schemas.microsoft.com/office/drawing/2014/main" id="{B91D6762-0EA9-8349-BBEB-86114B116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>
              <a:extLst>
                <a:ext uri="{FF2B5EF4-FFF2-40B4-BE49-F238E27FC236}">
                  <a16:creationId xmlns:a16="http://schemas.microsoft.com/office/drawing/2014/main" id="{D63F3D37-C142-4F40-969D-074A4CBD7C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7F40D874-EEAB-594E-BC15-160B50F60A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7550BA13-6909-DC4F-A75F-796F8275A1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F9D4929F-35B0-A447-AFC5-709A91298D51}"/>
              </a:ext>
            </a:extLst>
          </p:cNvPr>
          <p:cNvSpPr/>
          <p:nvPr/>
        </p:nvSpPr>
        <p:spPr>
          <a:xfrm>
            <a:off x="3048000" y="5408492"/>
            <a:ext cx="6096000" cy="9648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4.0 Internacional (CC BY-NC-SA 4.0)</a:t>
            </a:r>
            <a:endParaRPr lang="pt-PT" sz="2800" b="1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8C0BAC6-E0D9-471D-982B-E0611E6EC3F9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A84CBEC7-FFCA-4BF9-B502-037E141983FA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6" name="Imagem 1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635CBC5-7DB8-45E8-81AE-BD5A5E56340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7" name="Conexão Reta 4">
              <a:extLst>
                <a:ext uri="{FF2B5EF4-FFF2-40B4-BE49-F238E27FC236}">
                  <a16:creationId xmlns:a16="http://schemas.microsoft.com/office/drawing/2014/main" id="{E71A5D02-0E9E-4987-8EA8-818745C9EADD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tângulo 17">
            <a:extLst>
              <a:ext uri="{FF2B5EF4-FFF2-40B4-BE49-F238E27FC236}">
                <a16:creationId xmlns:a16="http://schemas.microsoft.com/office/drawing/2014/main" id="{7DBD4DC7-B9D1-4684-9494-9C307949284A}"/>
              </a:ext>
            </a:extLst>
          </p:cNvPr>
          <p:cNvSpPr/>
          <p:nvPr/>
        </p:nvSpPr>
        <p:spPr>
          <a:xfrm>
            <a:off x="2886583" y="491266"/>
            <a:ext cx="177965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Créditos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997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3967054" y="2998113"/>
            <a:ext cx="42578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4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Decomposição</a:t>
            </a:r>
            <a:endParaRPr lang="pt-PT" sz="4400" cap="none" spc="0" dirty="0">
              <a:ln w="0"/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03B7220-D850-44C7-8E51-841276E9C62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98FE6CA5-7740-49A5-B491-98CB954C6CD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64225B8-814B-4192-A163-D853C2F54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8C0745ED-4B27-4CDA-B16C-85A0ECD1CE6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66313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10C6BAA9-0170-594C-B1DC-75AD8491503D}"/>
              </a:ext>
            </a:extLst>
          </p:cNvPr>
          <p:cNvSpPr/>
          <p:nvPr/>
        </p:nvSpPr>
        <p:spPr>
          <a:xfrm>
            <a:off x="547166" y="2589186"/>
            <a:ext cx="11097668" cy="22336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Identificar o processo da decomposição e perceber como é útil na resolução de problemas.</a:t>
            </a:r>
          </a:p>
          <a:p>
            <a:pPr>
              <a:lnSpc>
                <a:spcPct val="150000"/>
              </a:lnSpc>
            </a:pPr>
            <a:endParaRPr lang="pt-PT" sz="2400" dirty="0">
              <a:ln w="0"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Praticar a decomposição em problemas e tarefas.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D346CB3-EB1B-40FF-B6D1-A7C96224AC4C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DC4A5522-2EDC-44AB-85FD-5BA77C20CC8D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192C034-A77E-4DD9-8EE0-9CCB6600B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3A8BCA86-E376-4832-BFFB-D0E946BA22C3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5148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26FECBD9-815F-1D46-AC5B-C2FE536A6BD3}"/>
              </a:ext>
            </a:extLst>
          </p:cNvPr>
          <p:cNvSpPr txBox="1"/>
          <p:nvPr/>
        </p:nvSpPr>
        <p:spPr>
          <a:xfrm>
            <a:off x="576217" y="2327061"/>
            <a:ext cx="5518290" cy="2563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Observem este desenho.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Imaginem que têm de dar instruções a alguém para o desenhar. Como é que faziam para dar instruções simples e desenharem este robô?</a:t>
            </a: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6B1A8561-F5F2-544D-A9DD-109A3652F95F}"/>
              </a:ext>
            </a:extLst>
          </p:cNvPr>
          <p:cNvSpPr/>
          <p:nvPr/>
        </p:nvSpPr>
        <p:spPr>
          <a:xfrm>
            <a:off x="8381006" y="2835029"/>
            <a:ext cx="1693333" cy="29834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8645F4F7-41EF-354F-8BBB-8A77C1013B91}"/>
              </a:ext>
            </a:extLst>
          </p:cNvPr>
          <p:cNvSpPr/>
          <p:nvPr/>
        </p:nvSpPr>
        <p:spPr>
          <a:xfrm>
            <a:off x="6687673" y="3481705"/>
            <a:ext cx="1693333" cy="5164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4A95F5E6-9183-B443-A898-9A336AF170B4}"/>
              </a:ext>
            </a:extLst>
          </p:cNvPr>
          <p:cNvSpPr/>
          <p:nvPr/>
        </p:nvSpPr>
        <p:spPr>
          <a:xfrm>
            <a:off x="10074339" y="3481704"/>
            <a:ext cx="1693333" cy="5164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3995284A-563B-D740-8F27-178BB065A773}"/>
              </a:ext>
            </a:extLst>
          </p:cNvPr>
          <p:cNvSpPr/>
          <p:nvPr/>
        </p:nvSpPr>
        <p:spPr>
          <a:xfrm>
            <a:off x="7787840" y="1057029"/>
            <a:ext cx="2879661" cy="177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3D20159-483B-E948-9D9F-D474B85A2226}"/>
              </a:ext>
            </a:extLst>
          </p:cNvPr>
          <p:cNvSpPr/>
          <p:nvPr/>
        </p:nvSpPr>
        <p:spPr>
          <a:xfrm>
            <a:off x="8246532" y="1408974"/>
            <a:ext cx="575734" cy="57573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302C9C7-DBC1-7E46-9DD7-34FF4ACDEAE5}"/>
              </a:ext>
            </a:extLst>
          </p:cNvPr>
          <p:cNvSpPr/>
          <p:nvPr/>
        </p:nvSpPr>
        <p:spPr>
          <a:xfrm>
            <a:off x="9649015" y="1408974"/>
            <a:ext cx="575734" cy="57573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5" name="Triângulo 24">
            <a:extLst>
              <a:ext uri="{FF2B5EF4-FFF2-40B4-BE49-F238E27FC236}">
                <a16:creationId xmlns:a16="http://schemas.microsoft.com/office/drawing/2014/main" id="{F0409287-15B9-8643-8BB2-92B2B47DD87C}"/>
              </a:ext>
            </a:extLst>
          </p:cNvPr>
          <p:cNvSpPr/>
          <p:nvPr/>
        </p:nvSpPr>
        <p:spPr>
          <a:xfrm>
            <a:off x="8787405" y="2038361"/>
            <a:ext cx="880533" cy="61120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A3B5CEBD-F3D5-7C48-89A0-DC02DB3B6AFB}"/>
              </a:ext>
            </a:extLst>
          </p:cNvPr>
          <p:cNvSpPr/>
          <p:nvPr/>
        </p:nvSpPr>
        <p:spPr>
          <a:xfrm>
            <a:off x="8246532" y="5812369"/>
            <a:ext cx="1962278" cy="5164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84C4BC00-9250-4CE2-9CED-7DC6A130DB96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24862FBC-4796-46E8-A525-EF37311A6868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8" name="Imagem 1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8AF56C52-1CB2-4872-BFD1-440A6538AA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7" name="Conexão Reta 4">
              <a:extLst>
                <a:ext uri="{FF2B5EF4-FFF2-40B4-BE49-F238E27FC236}">
                  <a16:creationId xmlns:a16="http://schemas.microsoft.com/office/drawing/2014/main" id="{236D300A-D27C-4A88-B5D2-AA7987376048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tângulo 27">
            <a:extLst>
              <a:ext uri="{FF2B5EF4-FFF2-40B4-BE49-F238E27FC236}">
                <a16:creationId xmlns:a16="http://schemas.microsoft.com/office/drawing/2014/main" id="{E1DDF662-ED04-4464-9055-E6006EF3A113}"/>
              </a:ext>
            </a:extLst>
          </p:cNvPr>
          <p:cNvSpPr/>
          <p:nvPr/>
        </p:nvSpPr>
        <p:spPr>
          <a:xfrm>
            <a:off x="2886583" y="491266"/>
            <a:ext cx="221406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Simplificar</a:t>
            </a:r>
          </a:p>
        </p:txBody>
      </p:sp>
    </p:spTree>
    <p:extLst>
      <p:ext uri="{BB962C8B-B14F-4D97-AF65-F5344CB8AC3E}">
        <p14:creationId xmlns:p14="http://schemas.microsoft.com/office/powerpoint/2010/main" val="4032744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26FECBD9-815F-1D46-AC5B-C2FE536A6BD3}"/>
              </a:ext>
            </a:extLst>
          </p:cNvPr>
          <p:cNvSpPr txBox="1"/>
          <p:nvPr/>
        </p:nvSpPr>
        <p:spPr>
          <a:xfrm>
            <a:off x="600022" y="1696841"/>
            <a:ext cx="6900452" cy="3578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Tiveram dificuldades em pensar nas instruções para desenhar o robô?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Às vezes, o problema é tão grande que não sabemos por onde começar.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Temos de </a:t>
            </a:r>
            <a:r>
              <a:rPr lang="pt-PT" sz="22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decompor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problema em pequenas partes. A isto chamamos de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decomposição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F210C7AD-BEF6-D847-B6C1-DF9D62A018A2}"/>
              </a:ext>
            </a:extLst>
          </p:cNvPr>
          <p:cNvSpPr/>
          <p:nvPr/>
        </p:nvSpPr>
        <p:spPr>
          <a:xfrm>
            <a:off x="8245040" y="2665695"/>
            <a:ext cx="2879661" cy="177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E1C296B-CDB6-D447-BDE3-384E09E69994}"/>
              </a:ext>
            </a:extLst>
          </p:cNvPr>
          <p:cNvSpPr/>
          <p:nvPr/>
        </p:nvSpPr>
        <p:spPr>
          <a:xfrm>
            <a:off x="8703732" y="3017640"/>
            <a:ext cx="575734" cy="57573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BBAA758-E84B-734E-970E-28884962A133}"/>
              </a:ext>
            </a:extLst>
          </p:cNvPr>
          <p:cNvSpPr/>
          <p:nvPr/>
        </p:nvSpPr>
        <p:spPr>
          <a:xfrm>
            <a:off x="10106215" y="3017640"/>
            <a:ext cx="575734" cy="57573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1" name="Triângulo 20">
            <a:extLst>
              <a:ext uri="{FF2B5EF4-FFF2-40B4-BE49-F238E27FC236}">
                <a16:creationId xmlns:a16="http://schemas.microsoft.com/office/drawing/2014/main" id="{5E196434-8898-D74E-921D-C0A1D9C3C39F}"/>
              </a:ext>
            </a:extLst>
          </p:cNvPr>
          <p:cNvSpPr/>
          <p:nvPr/>
        </p:nvSpPr>
        <p:spPr>
          <a:xfrm>
            <a:off x="9244605" y="3647027"/>
            <a:ext cx="880533" cy="61120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F9E4FC22-D433-42E1-8B61-B69F96C8B3F0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972A4C50-D8DB-416B-BECE-ACA9A40D5037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0EB6A05-C8B6-4B5F-A11B-11A6AD3F8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6BE21B6A-0149-40AB-9332-EC62CC30D6B5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tângulo 16">
            <a:extLst>
              <a:ext uri="{FF2B5EF4-FFF2-40B4-BE49-F238E27FC236}">
                <a16:creationId xmlns:a16="http://schemas.microsoft.com/office/drawing/2014/main" id="{77A9E0D0-F6D4-4679-AE2A-5046658FB813}"/>
              </a:ext>
            </a:extLst>
          </p:cNvPr>
          <p:cNvSpPr/>
          <p:nvPr/>
        </p:nvSpPr>
        <p:spPr>
          <a:xfrm>
            <a:off x="2886583" y="491266"/>
            <a:ext cx="221406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Simplificar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151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bolo, mesa, chocolate, alimentação&#10;&#10;Descrição gerada automaticamente">
            <a:extLst>
              <a:ext uri="{FF2B5EF4-FFF2-40B4-BE49-F238E27FC236}">
                <a16:creationId xmlns:a16="http://schemas.microsoft.com/office/drawing/2014/main" id="{2E3EC04E-C6AB-2240-9688-45CCCC90A5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681308" y="1613283"/>
            <a:ext cx="6046050" cy="3631433"/>
          </a:xfrm>
          <a:prstGeom prst="rect">
            <a:avLst/>
          </a:prstGeom>
        </p:spPr>
      </p:pic>
      <p:pic>
        <p:nvPicPr>
          <p:cNvPr id="8" name="Imagem 7" descr="Uma imagem com interior, tigela, ovo, contém&#10;&#10;Descrição gerada automaticamente">
            <a:extLst>
              <a:ext uri="{FF2B5EF4-FFF2-40B4-BE49-F238E27FC236}">
                <a16:creationId xmlns:a16="http://schemas.microsoft.com/office/drawing/2014/main" id="{E836BC02-405F-A040-8AA1-EB9E8943C6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252119" y="2209033"/>
            <a:ext cx="1602705" cy="948267"/>
          </a:xfrm>
          <a:prstGeom prst="rect">
            <a:avLst/>
          </a:prstGeom>
        </p:spPr>
      </p:pic>
      <p:pic>
        <p:nvPicPr>
          <p:cNvPr id="10" name="Imagem 9" descr="Uma imagem com alimentação, pedaço, fatia, farinha&#10;&#10;Descrição gerada automaticamente">
            <a:extLst>
              <a:ext uri="{FF2B5EF4-FFF2-40B4-BE49-F238E27FC236}">
                <a16:creationId xmlns:a16="http://schemas.microsoft.com/office/drawing/2014/main" id="{00929208-495A-3A47-831E-8F083551E1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0" y="1966171"/>
            <a:ext cx="2914877" cy="3121529"/>
          </a:xfrm>
          <a:prstGeom prst="rect">
            <a:avLst/>
          </a:prstGeom>
        </p:spPr>
      </p:pic>
      <p:pic>
        <p:nvPicPr>
          <p:cNvPr id="15" name="Imagem 14" descr="Uma imagem com branco, alimentação, leite, bebida&#10;&#10;Descrição gerada automaticamente">
            <a:extLst>
              <a:ext uri="{FF2B5EF4-FFF2-40B4-BE49-F238E27FC236}">
                <a16:creationId xmlns:a16="http://schemas.microsoft.com/office/drawing/2014/main" id="{EBA28DF0-19FA-264D-80A2-5DC0296B3C3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352422" y="3725332"/>
            <a:ext cx="1930400" cy="1930400"/>
          </a:xfrm>
          <a:prstGeom prst="rect">
            <a:avLst/>
          </a:prstGeom>
        </p:spPr>
      </p:pic>
      <p:pic>
        <p:nvPicPr>
          <p:cNvPr id="21" name="Imagem 20" descr="Uma imagem com caso, escuro&#10;&#10;Descrição gerada automaticamente">
            <a:extLst>
              <a:ext uri="{FF2B5EF4-FFF2-40B4-BE49-F238E27FC236}">
                <a16:creationId xmlns:a16="http://schemas.microsoft.com/office/drawing/2014/main" id="{083B26B1-1BA4-434D-8C2D-D07B7A15C19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105409" y="3792876"/>
            <a:ext cx="2719403" cy="1879787"/>
          </a:xfrm>
          <a:prstGeom prst="rect">
            <a:avLst/>
          </a:prstGeom>
        </p:spPr>
      </p:pic>
      <p:pic>
        <p:nvPicPr>
          <p:cNvPr id="24" name="Imagem 23" descr="Uma imagem com garrafa, bebida&#10;&#10;Descrição gerada automaticamente">
            <a:extLst>
              <a:ext uri="{FF2B5EF4-FFF2-40B4-BE49-F238E27FC236}">
                <a16:creationId xmlns:a16="http://schemas.microsoft.com/office/drawing/2014/main" id="{AAE83030-CB02-CF4F-84E6-8E6CBF96822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-136181" y="4537587"/>
            <a:ext cx="1262247" cy="1770652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3C43EC5E-605F-473A-8767-EEEFAF0509B8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7528A797-D2DE-4B4E-A1C2-58C23DEE765F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6" name="Imagem 1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D1BF4381-A11D-4DF9-ABE0-BC28156B7B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7" name="Conexão Reta 4">
              <a:extLst>
                <a:ext uri="{FF2B5EF4-FFF2-40B4-BE49-F238E27FC236}">
                  <a16:creationId xmlns:a16="http://schemas.microsoft.com/office/drawing/2014/main" id="{E48C7DF3-8ACF-46F4-B61E-EEDF4C8180AD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9675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26FECBD9-815F-1D46-AC5B-C2FE536A6BD3}"/>
              </a:ext>
            </a:extLst>
          </p:cNvPr>
          <p:cNvSpPr txBox="1"/>
          <p:nvPr/>
        </p:nvSpPr>
        <p:spPr>
          <a:xfrm>
            <a:off x="577713" y="2200199"/>
            <a:ext cx="5975489" cy="2563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Aprendemos que a divisão das tarefas em partes mais pequenas facilita a sua resolução.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instruções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devem ser específicas! 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DBCD480E-E850-AE40-95AF-9D8CA5D86FB9}"/>
              </a:ext>
            </a:extLst>
          </p:cNvPr>
          <p:cNvSpPr/>
          <p:nvPr/>
        </p:nvSpPr>
        <p:spPr>
          <a:xfrm>
            <a:off x="8381006" y="2835029"/>
            <a:ext cx="1693333" cy="29834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197080F6-9FE1-6B4C-9ED9-1A0BA1714D52}"/>
              </a:ext>
            </a:extLst>
          </p:cNvPr>
          <p:cNvSpPr/>
          <p:nvPr/>
        </p:nvSpPr>
        <p:spPr>
          <a:xfrm>
            <a:off x="6687673" y="3481705"/>
            <a:ext cx="1693333" cy="5164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C11620AF-5B9B-4C4D-8802-1C881EAC8882}"/>
              </a:ext>
            </a:extLst>
          </p:cNvPr>
          <p:cNvSpPr/>
          <p:nvPr/>
        </p:nvSpPr>
        <p:spPr>
          <a:xfrm>
            <a:off x="10074339" y="3481704"/>
            <a:ext cx="1693333" cy="5164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583C15F2-1708-FD4D-AEBB-1570DCEB1C3F}"/>
              </a:ext>
            </a:extLst>
          </p:cNvPr>
          <p:cNvSpPr/>
          <p:nvPr/>
        </p:nvSpPr>
        <p:spPr>
          <a:xfrm>
            <a:off x="7787840" y="1057029"/>
            <a:ext cx="2879661" cy="177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CFF41947-676C-9A49-8620-55F6BF59A524}"/>
              </a:ext>
            </a:extLst>
          </p:cNvPr>
          <p:cNvSpPr/>
          <p:nvPr/>
        </p:nvSpPr>
        <p:spPr>
          <a:xfrm>
            <a:off x="8246532" y="1408974"/>
            <a:ext cx="575734" cy="57573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2124F5C-1082-B94C-A889-5124250F0AC4}"/>
              </a:ext>
            </a:extLst>
          </p:cNvPr>
          <p:cNvSpPr/>
          <p:nvPr/>
        </p:nvSpPr>
        <p:spPr>
          <a:xfrm>
            <a:off x="9649015" y="1408974"/>
            <a:ext cx="575734" cy="57573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4" name="Triângulo 23">
            <a:extLst>
              <a:ext uri="{FF2B5EF4-FFF2-40B4-BE49-F238E27FC236}">
                <a16:creationId xmlns:a16="http://schemas.microsoft.com/office/drawing/2014/main" id="{31176E10-8947-5D48-BCB8-027D3847F626}"/>
              </a:ext>
            </a:extLst>
          </p:cNvPr>
          <p:cNvSpPr/>
          <p:nvPr/>
        </p:nvSpPr>
        <p:spPr>
          <a:xfrm>
            <a:off x="8787405" y="2038361"/>
            <a:ext cx="880533" cy="61120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7402D157-F6D5-1645-BE1C-44BAEF81508D}"/>
              </a:ext>
            </a:extLst>
          </p:cNvPr>
          <p:cNvSpPr/>
          <p:nvPr/>
        </p:nvSpPr>
        <p:spPr>
          <a:xfrm>
            <a:off x="8246532" y="5812369"/>
            <a:ext cx="1962278" cy="5164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914F2D16-E1F1-4FC2-8B7C-7138034CFA72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59657D01-1A44-456E-B328-6088982FF50B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6" name="Imagem 2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60C9A01C-2D7D-48AD-AB8A-5EEFA90EA6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7" name="Conexão Reta 4">
              <a:extLst>
                <a:ext uri="{FF2B5EF4-FFF2-40B4-BE49-F238E27FC236}">
                  <a16:creationId xmlns:a16="http://schemas.microsoft.com/office/drawing/2014/main" id="{CDAD929A-E172-4D5B-ABEC-DFFA4BA0F70E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tângulo 27">
            <a:extLst>
              <a:ext uri="{FF2B5EF4-FFF2-40B4-BE49-F238E27FC236}">
                <a16:creationId xmlns:a16="http://schemas.microsoft.com/office/drawing/2014/main" id="{39F97F5E-543D-4C8E-86B5-B40A81569560}"/>
              </a:ext>
            </a:extLst>
          </p:cNvPr>
          <p:cNvSpPr/>
          <p:nvPr/>
        </p:nvSpPr>
        <p:spPr>
          <a:xfrm>
            <a:off x="2886583" y="491266"/>
            <a:ext cx="221406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Simplificar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350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26FECBD9-815F-1D46-AC5B-C2FE536A6BD3}"/>
              </a:ext>
            </a:extLst>
          </p:cNvPr>
          <p:cNvSpPr txBox="1"/>
          <p:nvPr/>
        </p:nvSpPr>
        <p:spPr>
          <a:xfrm>
            <a:off x="577710" y="1696841"/>
            <a:ext cx="5975489" cy="4594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Como podemos dar instruções mais simples para desenhar este robô? </a:t>
            </a:r>
          </a:p>
          <a:p>
            <a:pPr>
              <a:lnSpc>
                <a:spcPct val="150000"/>
              </a:lnSpc>
            </a:pPr>
            <a:b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Reparem, quais são as figuras geométricas presentes no robô?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Círculos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Retângulos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Triângulos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6AE36AB-05B1-ED4D-98F0-42E1BFD601FB}"/>
              </a:ext>
            </a:extLst>
          </p:cNvPr>
          <p:cNvSpPr/>
          <p:nvPr/>
        </p:nvSpPr>
        <p:spPr>
          <a:xfrm>
            <a:off x="8381006" y="2835029"/>
            <a:ext cx="1693333" cy="29834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D7608224-22C0-4E49-A8A8-C4997669FFF3}"/>
              </a:ext>
            </a:extLst>
          </p:cNvPr>
          <p:cNvSpPr/>
          <p:nvPr/>
        </p:nvSpPr>
        <p:spPr>
          <a:xfrm>
            <a:off x="6687673" y="3481705"/>
            <a:ext cx="1693333" cy="5164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1E63A06D-2ADA-3649-922F-232F2AA3F66A}"/>
              </a:ext>
            </a:extLst>
          </p:cNvPr>
          <p:cNvSpPr/>
          <p:nvPr/>
        </p:nvSpPr>
        <p:spPr>
          <a:xfrm>
            <a:off x="10074339" y="3481704"/>
            <a:ext cx="1693333" cy="5164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03522927-AC76-5140-A095-7331FB688832}"/>
              </a:ext>
            </a:extLst>
          </p:cNvPr>
          <p:cNvSpPr/>
          <p:nvPr/>
        </p:nvSpPr>
        <p:spPr>
          <a:xfrm>
            <a:off x="7787840" y="1057029"/>
            <a:ext cx="2879661" cy="177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BA7D1D7-B9C9-C142-8039-F2F5F0A69B0A}"/>
              </a:ext>
            </a:extLst>
          </p:cNvPr>
          <p:cNvSpPr/>
          <p:nvPr/>
        </p:nvSpPr>
        <p:spPr>
          <a:xfrm>
            <a:off x="8246532" y="1408974"/>
            <a:ext cx="575734" cy="57573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829E818-2C43-BB45-A6B6-6D03D995DF88}"/>
              </a:ext>
            </a:extLst>
          </p:cNvPr>
          <p:cNvSpPr/>
          <p:nvPr/>
        </p:nvSpPr>
        <p:spPr>
          <a:xfrm>
            <a:off x="9649015" y="1408974"/>
            <a:ext cx="575734" cy="57573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riângulo 15">
            <a:extLst>
              <a:ext uri="{FF2B5EF4-FFF2-40B4-BE49-F238E27FC236}">
                <a16:creationId xmlns:a16="http://schemas.microsoft.com/office/drawing/2014/main" id="{DE2AB692-2ADD-6045-A4F5-4999EC16EBDF}"/>
              </a:ext>
            </a:extLst>
          </p:cNvPr>
          <p:cNvSpPr/>
          <p:nvPr/>
        </p:nvSpPr>
        <p:spPr>
          <a:xfrm>
            <a:off x="8787405" y="2038361"/>
            <a:ext cx="880533" cy="61120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76CFCC30-8B91-8B4D-B4D8-17ECE14BD223}"/>
              </a:ext>
            </a:extLst>
          </p:cNvPr>
          <p:cNvSpPr/>
          <p:nvPr/>
        </p:nvSpPr>
        <p:spPr>
          <a:xfrm>
            <a:off x="8246532" y="5812369"/>
            <a:ext cx="1962278" cy="5164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F778665A-3876-FB42-A310-6307D917F943}"/>
              </a:ext>
            </a:extLst>
          </p:cNvPr>
          <p:cNvSpPr/>
          <p:nvPr/>
        </p:nvSpPr>
        <p:spPr>
          <a:xfrm>
            <a:off x="355600" y="4453467"/>
            <a:ext cx="2726267" cy="19981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8000" dirty="0">
                <a:solidFill>
                  <a:schemeClr val="tx1"/>
                </a:solidFill>
              </a:rPr>
              <a:t>?</a:t>
            </a:r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8F214A34-2475-4D39-B952-280527C0A6C2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E1047C6C-7E3C-4774-A13A-CB055B7AF9FF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0" name="Imagem 1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3C766645-94FD-4E53-8E01-22DE02DCDB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1" name="Conexão Reta 4">
              <a:extLst>
                <a:ext uri="{FF2B5EF4-FFF2-40B4-BE49-F238E27FC236}">
                  <a16:creationId xmlns:a16="http://schemas.microsoft.com/office/drawing/2014/main" id="{2F13D560-F063-4609-AACA-D26B943ED0CE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6AE8E2DD-7E64-4A10-AA1A-27791649C5B7}"/>
              </a:ext>
            </a:extLst>
          </p:cNvPr>
          <p:cNvSpPr/>
          <p:nvPr/>
        </p:nvSpPr>
        <p:spPr>
          <a:xfrm>
            <a:off x="2886583" y="491266"/>
            <a:ext cx="165750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Praticar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33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aixaDeTexto 18">
            <a:extLst>
              <a:ext uri="{FF2B5EF4-FFF2-40B4-BE49-F238E27FC236}">
                <a16:creationId xmlns:a16="http://schemas.microsoft.com/office/drawing/2014/main" id="{E08771F4-DC74-1B4A-8712-E1E9EC85FD24}"/>
              </a:ext>
            </a:extLst>
          </p:cNvPr>
          <p:cNvSpPr txBox="1"/>
          <p:nvPr/>
        </p:nvSpPr>
        <p:spPr>
          <a:xfrm>
            <a:off x="220138" y="1251767"/>
            <a:ext cx="11971862" cy="5102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1 - Desenhar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retângulo a fazer de cabeça.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2 - Dentro do retângulo, desenhar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pequenos círculos, com um espaço entre eles, como os nossos olhos. 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3 - Desenhar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pequeno triângulo, debaixo dos dois pequenos círculos, a fazer de boca.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4 - Desenhar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retângulo, retângulo que faz de cabeça, comprido a fazer de corpo.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5 - Desenhar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pequenos retângulos em ambos os lados do retângulo comprido, como braços.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6 - Desenhar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retângulo do tamanho do braços e colocar debaixo do retângulo comprido.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DFF1FDB9-556C-4079-9396-A08CF1573D32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3A435399-ABD9-46CF-B9C7-E2AE5B05546B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E8BAD8A5-B57C-45CF-854A-777A2F6D1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A90FCBEF-44AF-49B3-96D3-6ABC0452862D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tângulo 13">
            <a:extLst>
              <a:ext uri="{FF2B5EF4-FFF2-40B4-BE49-F238E27FC236}">
                <a16:creationId xmlns:a16="http://schemas.microsoft.com/office/drawing/2014/main" id="{077A4B9A-1BC0-484A-8EB2-FA0B0D507E18}"/>
              </a:ext>
            </a:extLst>
          </p:cNvPr>
          <p:cNvSpPr/>
          <p:nvPr/>
        </p:nvSpPr>
        <p:spPr>
          <a:xfrm>
            <a:off x="2886583" y="491266"/>
            <a:ext cx="311174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Lista de etapas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76037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706</Words>
  <Application>Microsoft Office PowerPoint</Application>
  <PresentationFormat>Ecrã Panorâmico</PresentationFormat>
  <Paragraphs>96</Paragraphs>
  <Slides>18</Slides>
  <Notes>18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6</cp:revision>
  <dcterms:created xsi:type="dcterms:W3CDTF">2022-02-16T14:19:27Z</dcterms:created>
  <dcterms:modified xsi:type="dcterms:W3CDTF">2024-03-04T11:00:26Z</dcterms:modified>
</cp:coreProperties>
</file>